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44" r:id="rId1"/>
    <p:sldMasterId id="2147483970" r:id="rId2"/>
  </p:sldMasterIdLst>
  <p:notesMasterIdLst>
    <p:notesMasterId r:id="rId35"/>
  </p:notesMasterIdLst>
  <p:handoutMasterIdLst>
    <p:handoutMasterId r:id="rId36"/>
  </p:handoutMasterIdLst>
  <p:sldIdLst>
    <p:sldId id="282" r:id="rId3"/>
    <p:sldId id="258" r:id="rId4"/>
    <p:sldId id="343" r:id="rId5"/>
    <p:sldId id="259" r:id="rId6"/>
    <p:sldId id="304" r:id="rId7"/>
    <p:sldId id="302" r:id="rId8"/>
    <p:sldId id="345" r:id="rId9"/>
    <p:sldId id="318" r:id="rId10"/>
    <p:sldId id="307" r:id="rId11"/>
    <p:sldId id="317" r:id="rId12"/>
    <p:sldId id="305" r:id="rId13"/>
    <p:sldId id="298" r:id="rId14"/>
    <p:sldId id="308" r:id="rId15"/>
    <p:sldId id="339" r:id="rId16"/>
    <p:sldId id="313" r:id="rId17"/>
    <p:sldId id="314" r:id="rId18"/>
    <p:sldId id="315" r:id="rId19"/>
    <p:sldId id="334" r:id="rId20"/>
    <p:sldId id="341" r:id="rId21"/>
    <p:sldId id="321" r:id="rId22"/>
    <p:sldId id="335" r:id="rId23"/>
    <p:sldId id="323" r:id="rId24"/>
    <p:sldId id="322" r:id="rId25"/>
    <p:sldId id="338" r:id="rId26"/>
    <p:sldId id="325" r:id="rId27"/>
    <p:sldId id="328" r:id="rId28"/>
    <p:sldId id="329" r:id="rId29"/>
    <p:sldId id="330" r:id="rId30"/>
    <p:sldId id="332" r:id="rId31"/>
    <p:sldId id="312" r:id="rId32"/>
    <p:sldId id="320" r:id="rId33"/>
    <p:sldId id="324"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onsolas" panose="020B0609020204030204" pitchFamily="49" charset="0"/>
      <p:regular r:id="rId43"/>
      <p:bold r:id="rId44"/>
      <p:italic r:id="rId45"/>
      <p:boldItalic r:id="rId46"/>
    </p:embeddedFont>
    <p:embeddedFont>
      <p:font typeface="Montserrat" pitchFamily="2" charset="77"/>
      <p:regular r:id="rId47"/>
      <p:bold r:id="rId48"/>
      <p:italic r:id="rId49"/>
      <p:boldItalic r:id="rId50"/>
    </p:embeddedFont>
    <p:embeddedFont>
      <p:font typeface="Montserrat ExtraBold" panose="020F0502020204030204" pitchFamily="34" charset="0"/>
      <p:bold r:id="rId51"/>
      <p:italic r:id="rId52"/>
      <p:boldItalic r:id="rId53"/>
    </p:embeddedFont>
    <p:embeddedFont>
      <p:font typeface="Montserrat Medium" panose="020F0502020204030204" pitchFamily="34" charset="0"/>
      <p:regular r:id="rId54"/>
      <p:italic r:id="rId55"/>
    </p:embeddedFont>
    <p:embeddedFont>
      <p:font typeface="Open Sans" panose="020B0606030504020204" pitchFamily="34" charset="0"/>
      <p:regular r:id="rId56"/>
      <p:bold r:id="rId57"/>
      <p:italic r:id="rId58"/>
      <p:boldItalic r:id="rId59"/>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FFFFFF"/>
    <a:srgbClr val="F5F5F5"/>
    <a:srgbClr val="009CC4"/>
    <a:srgbClr val="2B2B2B"/>
    <a:srgbClr val="99D7E7"/>
    <a:srgbClr val="00C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9"/>
    <p:restoredTop sz="90196"/>
  </p:normalViewPr>
  <p:slideViewPr>
    <p:cSldViewPr snapToGrid="0" snapToObjects="1">
      <p:cViewPr varScale="1">
        <p:scale>
          <a:sx n="145" d="100"/>
          <a:sy n="145" d="100"/>
        </p:scale>
        <p:origin x="576"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22" d="100"/>
          <a:sy n="122" d="100"/>
        </p:scale>
        <p:origin x="4432"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7020769-C1FF-F488-79BD-05C9F427D5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Montserrat" pitchFamily="2" charset="77"/>
            </a:endParaRPr>
          </a:p>
        </p:txBody>
      </p:sp>
      <p:sp>
        <p:nvSpPr>
          <p:cNvPr id="3" name="Datumsplatzhalter 2">
            <a:extLst>
              <a:ext uri="{FF2B5EF4-FFF2-40B4-BE49-F238E27FC236}">
                <a16:creationId xmlns:a16="http://schemas.microsoft.com/office/drawing/2014/main" id="{AEEBDB79-0EF0-D6BA-18E7-790A0259B8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135FF-1F61-7C49-8C52-457BA6F2462C}" type="datetimeFigureOut">
              <a:rPr lang="de-DE" smtClean="0">
                <a:latin typeface="Montserrat" pitchFamily="2" charset="77"/>
              </a:rPr>
              <a:t>11.02.25</a:t>
            </a:fld>
            <a:endParaRPr lang="de-DE">
              <a:latin typeface="Montserrat" pitchFamily="2" charset="77"/>
            </a:endParaRPr>
          </a:p>
        </p:txBody>
      </p:sp>
      <p:sp>
        <p:nvSpPr>
          <p:cNvPr id="4" name="Fußzeilenplatzhalter 3">
            <a:extLst>
              <a:ext uri="{FF2B5EF4-FFF2-40B4-BE49-F238E27FC236}">
                <a16:creationId xmlns:a16="http://schemas.microsoft.com/office/drawing/2014/main" id="{D800F178-D6F5-CA1C-8DDB-375D8A7591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latin typeface="Montserrat" pitchFamily="2" charset="77"/>
            </a:endParaRPr>
          </a:p>
        </p:txBody>
      </p:sp>
      <p:sp>
        <p:nvSpPr>
          <p:cNvPr id="5" name="Foliennummernplatzhalter 4">
            <a:extLst>
              <a:ext uri="{FF2B5EF4-FFF2-40B4-BE49-F238E27FC236}">
                <a16:creationId xmlns:a16="http://schemas.microsoft.com/office/drawing/2014/main" id="{AFE92997-42E8-D8C0-FCFF-D968E2C768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5622E-DB66-504E-A25B-4F8A2A686CDB}" type="slidenum">
              <a:rPr lang="de-DE" smtClean="0">
                <a:latin typeface="Montserrat" pitchFamily="2" charset="77"/>
              </a:rPr>
              <a:t>‹#›</a:t>
            </a:fld>
            <a:endParaRPr lang="de-DE">
              <a:latin typeface="Montserrat" pitchFamily="2" charset="77"/>
            </a:endParaRPr>
          </a:p>
        </p:txBody>
      </p:sp>
    </p:spTree>
    <p:extLst>
      <p:ext uri="{BB962C8B-B14F-4D97-AF65-F5344CB8AC3E}">
        <p14:creationId xmlns:p14="http://schemas.microsoft.com/office/powerpoint/2010/main" val="8486971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C3596ACB-15AD-F041-8475-6C5E159435C5}" type="datetimeFigureOut">
              <a:rPr lang="de-DE" smtClean="0"/>
              <a:pPr/>
              <a:t>11.02.25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795EA3A6-DA7A-A645-B445-24D07696B91D}" type="slidenum">
              <a:rPr lang="de-DE" smtClean="0"/>
              <a:pPr/>
              <a:t>‹#›</a:t>
            </a:fld>
            <a:endParaRPr lang="de-DE"/>
          </a:p>
        </p:txBody>
      </p:sp>
    </p:spTree>
    <p:extLst>
      <p:ext uri="{BB962C8B-B14F-4D97-AF65-F5344CB8AC3E}">
        <p14:creationId xmlns:p14="http://schemas.microsoft.com/office/powerpoint/2010/main" val="819970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a:t>
            </a:r>
          </a:p>
          <a:p>
            <a:r>
              <a:rPr lang="en-US" dirty="0"/>
              <a:t>	</a:t>
            </a:r>
          </a:p>
          <a:p>
            <a:r>
              <a:rPr lang="en-US" dirty="0"/>
              <a:t>	</a:t>
            </a:r>
          </a:p>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1</a:t>
            </a:fld>
            <a:endParaRPr lang="de-DE"/>
          </a:p>
        </p:txBody>
      </p:sp>
    </p:spTree>
    <p:extLst>
      <p:ext uri="{BB962C8B-B14F-4D97-AF65-F5344CB8AC3E}">
        <p14:creationId xmlns:p14="http://schemas.microsoft.com/office/powerpoint/2010/main" val="415014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propose </a:t>
            </a:r>
            <a:r>
              <a:rPr lang="en-US" dirty="0" err="1"/>
              <a:t>SandDriller</a:t>
            </a:r>
            <a:r>
              <a:rPr lang="en-US" dirty="0"/>
              <a:t>,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12</a:t>
            </a:fld>
            <a:endParaRPr lang="de-DE"/>
          </a:p>
        </p:txBody>
      </p:sp>
    </p:spTree>
    <p:extLst>
      <p:ext uri="{BB962C8B-B14F-4D97-AF65-F5344CB8AC3E}">
        <p14:creationId xmlns:p14="http://schemas.microsoft.com/office/powerpoint/2010/main" val="182285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methodology starts with [CLICK] a seed code, [CLICK] which is self-contained JavaScript code.. [CLICK] instrumentation and generation [CLICK] the </a:t>
            </a:r>
            <a:r>
              <a:rPr lang="en-US" dirty="0" err="1"/>
              <a:t>instrumentor</a:t>
            </a:r>
            <a:r>
              <a:rPr lang="en-US" dirty="0"/>
              <a:t> injects test oracles into the seed code [CLICK] while the generator increases the amount of tests by generating new tests based on the seed </a:t>
            </a:r>
            <a:r>
              <a:rPr lang="en-US" dirty="0" err="1"/>
              <a:t>code..which</a:t>
            </a:r>
            <a:r>
              <a:rPr lang="en-US" dirty="0"/>
              <a:t> means [CLICK] we expect having [CLICK] one instrumented copy of the seed code and number of variants.. [CLICK] we run these tests in the sandbox so we hope finding vulnerabilities .. [CLICK] and after </a:t>
            </a:r>
            <a:r>
              <a:rPr lang="en-US" dirty="0" err="1"/>
              <a:t>SandDriller</a:t>
            </a:r>
            <a:r>
              <a:rPr lang="en-US" dirty="0"/>
              <a:t> finishes all the test cases, we have the results. In this presentation, we put the focus on instrumentation process, and all rest of the methodology are available on the paper, During the instrumentation face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13</a:t>
            </a:fld>
            <a:endParaRPr lang="de-DE"/>
          </a:p>
        </p:txBody>
      </p:sp>
    </p:spTree>
    <p:extLst>
      <p:ext uri="{BB962C8B-B14F-4D97-AF65-F5344CB8AC3E}">
        <p14:creationId xmlns:p14="http://schemas.microsoft.com/office/powerpoint/2010/main" val="2389756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take input code from the corpus and [CLICK] inject </a:t>
            </a:r>
            <a:r>
              <a:rPr lang="en-US" dirty="0">
                <a:solidFill>
                  <a:srgbClr val="2B2B2B"/>
                </a:solidFill>
              </a:rPr>
              <a:t>oracles to test all potential foreign references [CLICK] .. These points might be  [CLICK] .. [CLICK] .. [CLICK] ..   And [CLICK] to for sure we add the analysis functions at the top of the instrumented seed code. [CLICK]</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15</a:t>
            </a:fld>
            <a:endParaRPr lang="de-DE"/>
          </a:p>
        </p:txBody>
      </p:sp>
    </p:spTree>
    <p:extLst>
      <p:ext uri="{BB962C8B-B14F-4D97-AF65-F5344CB8AC3E}">
        <p14:creationId xmlns:p14="http://schemas.microsoft.com/office/powerpoint/2010/main" val="4168192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variant generator aims to inject-to-handle patterns by the sandbox inside the seed test case. We inspired these patterns from the already existed exploits.. [CLICK] to goal of this generator is to inject these patterns on each function entrance, therefore the number of variants depends on the the number of function definitions. </a:t>
            </a:r>
          </a:p>
        </p:txBody>
      </p:sp>
      <p:sp>
        <p:nvSpPr>
          <p:cNvPr id="4" name="Slide Number Placeholder 3"/>
          <p:cNvSpPr>
            <a:spLocks noGrp="1"/>
          </p:cNvSpPr>
          <p:nvPr>
            <p:ph type="sldNum" sz="quarter" idx="5"/>
          </p:nvPr>
        </p:nvSpPr>
        <p:spPr/>
        <p:txBody>
          <a:bodyPr/>
          <a:lstStyle/>
          <a:p>
            <a:fld id="{795EA3A6-DA7A-A645-B445-24D07696B91D}" type="slidenum">
              <a:rPr lang="de-DE" smtClean="0"/>
              <a:pPr/>
              <a:t>16</a:t>
            </a:fld>
            <a:endParaRPr lang="de-DE"/>
          </a:p>
        </p:txBody>
      </p:sp>
    </p:spTree>
    <p:extLst>
      <p:ext uri="{BB962C8B-B14F-4D97-AF65-F5344CB8AC3E}">
        <p14:creationId xmlns:p14="http://schemas.microsoft.com/office/powerpoint/2010/main" val="293319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17</a:t>
            </a:fld>
            <a:endParaRPr lang="de-DE"/>
          </a:p>
        </p:txBody>
      </p:sp>
    </p:spTree>
    <p:extLst>
      <p:ext uri="{BB962C8B-B14F-4D97-AF65-F5344CB8AC3E}">
        <p14:creationId xmlns:p14="http://schemas.microsoft.com/office/powerpoint/2010/main" val="258173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the variant] From the existing exploits </a:t>
            </a:r>
          </a:p>
        </p:txBody>
      </p:sp>
      <p:sp>
        <p:nvSpPr>
          <p:cNvPr id="4" name="Slide Number Placeholder 3"/>
          <p:cNvSpPr>
            <a:spLocks noGrp="1"/>
          </p:cNvSpPr>
          <p:nvPr>
            <p:ph type="sldNum" sz="quarter" idx="5"/>
          </p:nvPr>
        </p:nvSpPr>
        <p:spPr/>
        <p:txBody>
          <a:bodyPr/>
          <a:lstStyle/>
          <a:p>
            <a:fld id="{795EA3A6-DA7A-A645-B445-24D07696B91D}" type="slidenum">
              <a:rPr lang="de-DE" smtClean="0"/>
              <a:pPr/>
              <a:t>18</a:t>
            </a:fld>
            <a:endParaRPr lang="de-DE"/>
          </a:p>
        </p:txBody>
      </p:sp>
    </p:spTree>
    <p:extLst>
      <p:ext uri="{BB962C8B-B14F-4D97-AF65-F5344CB8AC3E}">
        <p14:creationId xmlns:p14="http://schemas.microsoft.com/office/powerpoint/2010/main" val="369871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oracle checks aims to test the two main objectives of the language based sandboxes, writing outside the sandbox, and the unprivileged read/call. To test writing outside the sandbox, we included a secret flag in our analysis code during the instrumentation process… [CLICK] so we can read it out side the sandbox if a write attempt is successful… [CLICK] and we test the other objective by having successful call from outside the sandbox to inside the sandbox .. Such as require API [CLICK]. </a:t>
            </a:r>
          </a:p>
        </p:txBody>
      </p:sp>
      <p:sp>
        <p:nvSpPr>
          <p:cNvPr id="4" name="Slide Number Placeholder 3"/>
          <p:cNvSpPr>
            <a:spLocks noGrp="1"/>
          </p:cNvSpPr>
          <p:nvPr>
            <p:ph type="sldNum" sz="quarter" idx="5"/>
          </p:nvPr>
        </p:nvSpPr>
        <p:spPr/>
        <p:txBody>
          <a:bodyPr/>
          <a:lstStyle/>
          <a:p>
            <a:fld id="{795EA3A6-DA7A-A645-B445-24D07696B91D}" type="slidenum">
              <a:rPr lang="de-DE" smtClean="0"/>
              <a:pPr/>
              <a:t>20</a:t>
            </a:fld>
            <a:endParaRPr lang="de-DE"/>
          </a:p>
        </p:txBody>
      </p:sp>
    </p:spTree>
    <p:extLst>
      <p:ext uri="{BB962C8B-B14F-4D97-AF65-F5344CB8AC3E}">
        <p14:creationId xmlns:p14="http://schemas.microsoft.com/office/powerpoint/2010/main" val="43388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21</a:t>
            </a:fld>
            <a:endParaRPr lang="de-DE"/>
          </a:p>
        </p:txBody>
      </p:sp>
    </p:spTree>
    <p:extLst>
      <p:ext uri="{BB962C8B-B14F-4D97-AF65-F5344CB8AC3E}">
        <p14:creationId xmlns:p14="http://schemas.microsoft.com/office/powerpoint/2010/main" val="407099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to building our experiments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22</a:t>
            </a:fld>
            <a:endParaRPr lang="de-DE"/>
          </a:p>
        </p:txBody>
      </p:sp>
    </p:spTree>
    <p:extLst>
      <p:ext uri="{BB962C8B-B14F-4D97-AF65-F5344CB8AC3E}">
        <p14:creationId xmlns:p14="http://schemas.microsoft.com/office/powerpoint/2010/main" val="2796157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have more comprehensive experiments, we used [CLICK] 3 different </a:t>
            </a:r>
            <a:r>
              <a:rPr lang="en-US" dirty="0" err="1"/>
              <a:t>nodeJS</a:t>
            </a:r>
            <a:r>
              <a:rPr lang="en-US" dirty="0"/>
              <a:t> versions, with [CLICK] 2 different seed corpus to insure that we cover the language features as possible. We also run the same experiments twice, one without the </a:t>
            </a:r>
            <a:r>
              <a:rPr lang="en-US" dirty="0" err="1"/>
              <a:t>varients</a:t>
            </a:r>
            <a:r>
              <a:rPr lang="en-US" dirty="0"/>
              <a:t> generator, and one with it. [CLICK] we also tested server side sandboxes , [CLICK] and client side sandboxes.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23</a:t>
            </a:fld>
            <a:endParaRPr lang="de-DE"/>
          </a:p>
        </p:txBody>
      </p:sp>
    </p:spTree>
    <p:extLst>
      <p:ext uri="{BB962C8B-B14F-4D97-AF65-F5344CB8AC3E}">
        <p14:creationId xmlns:p14="http://schemas.microsoft.com/office/powerpoint/2010/main" val="667572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a28a42b2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a28a42b2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getting into the details, let us review the concept of security isolation. [CLICK]</a:t>
            </a:r>
            <a:endParaRPr/>
          </a:p>
          <a:p>
            <a:pPr marL="0" lvl="0" indent="0" algn="l" rtl="0">
              <a:spcBef>
                <a:spcPts val="0"/>
              </a:spcBef>
              <a:spcAft>
                <a:spcPts val="0"/>
              </a:spcAft>
              <a:buNone/>
            </a:pPr>
            <a:r>
              <a:rPr lang="en"/>
              <a:t>Security isolation is a security foundation to empower the resiliency of computing systems against array of attacks[CLICK]</a:t>
            </a:r>
            <a:endParaRPr/>
          </a:p>
          <a:p>
            <a:pPr marL="0" lvl="0" indent="0" algn="l" rtl="0">
              <a:spcBef>
                <a:spcPts val="0"/>
              </a:spcBef>
              <a:spcAft>
                <a:spcPts val="0"/>
              </a:spcAft>
              <a:buNone/>
            </a:pPr>
            <a:r>
              <a:rPr lang="en"/>
              <a:t>These attacks might differ from an entity to another, however, security isolation separates these entities and provides controlled way of communication[CLICK]</a:t>
            </a:r>
            <a:endParaRPr/>
          </a:p>
          <a:p>
            <a:pPr marL="0" lvl="0" indent="0" algn="l" rtl="0">
              <a:spcBef>
                <a:spcPts val="0"/>
              </a:spcBef>
              <a:spcAft>
                <a:spcPts val="0"/>
              </a:spcAft>
              <a:buNone/>
            </a:pPr>
            <a:r>
              <a:rPr lang="en"/>
              <a:t>Types of security isolation can be classified in [CLICK] Physical or virtual isolation [CLICK] running them on different threads, [CLICK] or, having a policy where it controls the interaction. [CLICK]</a:t>
            </a:r>
            <a:endParaRPr/>
          </a:p>
        </p:txBody>
      </p:sp>
    </p:spTree>
    <p:extLst>
      <p:ext uri="{BB962C8B-B14F-4D97-AF65-F5344CB8AC3E}">
        <p14:creationId xmlns:p14="http://schemas.microsoft.com/office/powerpoint/2010/main" val="2576479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latin typeface="Montserrat" pitchFamily="2" charset="77"/>
              </a:rPr>
              <a:t>As a result of our experiments, we start with the Quantitative results,,, For table size issues, I am presenting 2 of the 3 node versions results[CLICK],,, based on the numbers and the inspection of the security errors, we can say that sandboxes are more prone to security violations whenever it runs with newer versions, this can be  explained by the lack of covering new to more New language specifications.[CLICK] and as we can see here, newer </a:t>
            </a:r>
            <a:r>
              <a:rPr lang="en-US" sz="1200" b="1" i="0" dirty="0" err="1">
                <a:latin typeface="Montserrat" pitchFamily="2" charset="77"/>
              </a:rPr>
              <a:t>nodeJS</a:t>
            </a:r>
            <a:r>
              <a:rPr lang="en-US" sz="1200" b="1" i="0" dirty="0">
                <a:latin typeface="Montserrat" pitchFamily="2" charset="77"/>
              </a:rPr>
              <a:t> versions are more robust to sandbox’s crashes. [CLICK] and unfortunately, the hard-to-handle patterns are still causing troubles to the new versions. And finally [CLICK] the better sandbox is the better isolation strategy.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latin typeface="Montserrat"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latin typeface="Montserrat" pitchFamily="2" charset="77"/>
              </a:rPr>
              <a:t>New language specifications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latin typeface="Montserrat" pitchFamily="2" charset="77"/>
              </a:rPr>
              <a:t>More robust versions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ontserrat" pitchFamily="2" charset="77"/>
              </a:rPr>
              <a:t>E</a:t>
            </a:r>
            <a:r>
              <a:rPr lang="en-US" sz="1200" b="1" i="0" dirty="0">
                <a:latin typeface="Montserrat" pitchFamily="2" charset="77"/>
              </a:rPr>
              <a:t>xception handling issues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ontserrat" pitchFamily="2" charset="77"/>
              </a:rPr>
              <a:t>Weak vs. Strong isolation </a:t>
            </a:r>
            <a:endParaRPr lang="en-US" sz="1200" b="1" i="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24</a:t>
            </a:fld>
            <a:endParaRPr lang="de-DE"/>
          </a:p>
        </p:txBody>
      </p:sp>
    </p:spTree>
    <p:extLst>
      <p:ext uri="{BB962C8B-B14F-4D97-AF65-F5344CB8AC3E}">
        <p14:creationId xmlns:p14="http://schemas.microsoft.com/office/powerpoint/2010/main" val="134993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follow up table shows the total number of all results across the 3 node versions.. And In the end, we managed to minimize the troublesome tests with delta debug </a:t>
            </a:r>
            <a:r>
              <a:rPr lang="en-US" dirty="0" err="1"/>
              <a:t>ging</a:t>
            </a:r>
            <a:r>
              <a:rPr lang="en-US" dirty="0"/>
              <a:t> and we successfully had [CLICK] 9CVEs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25</a:t>
            </a:fld>
            <a:endParaRPr lang="de-DE"/>
          </a:p>
        </p:txBody>
      </p:sp>
    </p:spTree>
    <p:extLst>
      <p:ext uri="{BB962C8B-B14F-4D97-AF65-F5344CB8AC3E}">
        <p14:creationId xmlns:p14="http://schemas.microsoft.com/office/powerpoint/2010/main" val="785777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2 CVEs, the first one targeted VM2 sandbox, the most popular JavaScript sandbox, and as you can see [CLICK] on line 2, the guest code attempts to execute a powerful API through privileged eval by VM2. This caused an execution outside the sandbox, which </a:t>
            </a:r>
            <a:r>
              <a:rPr lang="en-US" dirty="0" err="1"/>
              <a:t>SandDriller</a:t>
            </a:r>
            <a:r>
              <a:rPr lang="en-US" dirty="0"/>
              <a:t> [CLICK] exploited to successfully write outside the sandbox [CLICK] as you can see on line 8.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26</a:t>
            </a:fld>
            <a:endParaRPr lang="de-DE"/>
          </a:p>
        </p:txBody>
      </p:sp>
    </p:spTree>
    <p:extLst>
      <p:ext uri="{BB962C8B-B14F-4D97-AF65-F5344CB8AC3E}">
        <p14:creationId xmlns:p14="http://schemas.microsoft.com/office/powerpoint/2010/main" val="580730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dirty="0" err="1"/>
              <a:t>Zeroday</a:t>
            </a:r>
            <a:r>
              <a:rPr lang="en-US" dirty="0"/>
              <a:t> which we successfully found was against realms-shim, This </a:t>
            </a:r>
            <a:r>
              <a:rPr lang="en-US" dirty="0" err="1"/>
              <a:t>zeroday</a:t>
            </a:r>
            <a:r>
              <a:rPr lang="en-US" dirty="0"/>
              <a:t> exploits [CLICK] the </a:t>
            </a:r>
            <a:r>
              <a:rPr lang="en-US" dirty="0" err="1"/>
              <a:t>javascript</a:t>
            </a:r>
            <a:r>
              <a:rPr lang="en-US" dirty="0"/>
              <a:t> error stack to escape outside the sandbox.. [CLICK] in this example we showed it can write outside, but also it can be used to deliver more dangerous attacks, such as command execution.. Which put the authors of realms-shim to [CLICK] stop supporting this package since the problem is by sandbox design.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27</a:t>
            </a:fld>
            <a:endParaRPr lang="de-DE"/>
          </a:p>
        </p:txBody>
      </p:sp>
    </p:spTree>
    <p:extLst>
      <p:ext uri="{BB962C8B-B14F-4D97-AF65-F5344CB8AC3E}">
        <p14:creationId xmlns:p14="http://schemas.microsoft.com/office/powerpoint/2010/main" val="2893402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showed [CLICK] the concept of isolation in general, [CLICK] we came up with what sandboxes have to do after we studied them, [CLICK] we also explained a sandbox escape attack by prototype chain [CLICK] we explained how </a:t>
            </a:r>
            <a:r>
              <a:rPr lang="en-US" dirty="0" err="1"/>
              <a:t>SandDriller</a:t>
            </a:r>
            <a:r>
              <a:rPr lang="en-US" dirty="0"/>
              <a:t> works, last but not least we showed interesting Quantitative [CLICK] and [CLICK] Qualitative results.. Thank you all, I am happy to take your questions!</a:t>
            </a:r>
          </a:p>
        </p:txBody>
      </p:sp>
      <p:sp>
        <p:nvSpPr>
          <p:cNvPr id="4" name="Slide Number Placeholder 3"/>
          <p:cNvSpPr>
            <a:spLocks noGrp="1"/>
          </p:cNvSpPr>
          <p:nvPr>
            <p:ph type="sldNum" sz="quarter" idx="5"/>
          </p:nvPr>
        </p:nvSpPr>
        <p:spPr/>
        <p:txBody>
          <a:bodyPr/>
          <a:lstStyle/>
          <a:p>
            <a:fld id="{795EA3A6-DA7A-A645-B445-24D07696B91D}" type="slidenum">
              <a:rPr lang="de-DE" smtClean="0"/>
              <a:pPr/>
              <a:t>28</a:t>
            </a:fld>
            <a:endParaRPr lang="de-DE"/>
          </a:p>
        </p:txBody>
      </p:sp>
    </p:spTree>
    <p:extLst>
      <p:ext uri="{BB962C8B-B14F-4D97-AF65-F5344CB8AC3E}">
        <p14:creationId xmlns:p14="http://schemas.microsoft.com/office/powerpoint/2010/main" val="4213427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instrumentation requires adding more lines of code to detect possible vulnerabilities, we used delta debugging to get the minimal working exploit. Delta debugging is a mechanism to detect the root cause of a failure in a program, it starts with indicating [CLICK] a possible failure cause, [CLICK] set the first hypothesis by deleting unnecessary lines of code to have the same failure, [CLICK] test the hypothesis.. And iterate the same {CLICK while talking} steps with further hypothesis until reaching the minimal working code that causes the exact failure.. Which is in our case: the exploit.  </a:t>
            </a:r>
          </a:p>
        </p:txBody>
      </p:sp>
      <p:sp>
        <p:nvSpPr>
          <p:cNvPr id="4" name="Slide Number Placeholder 3"/>
          <p:cNvSpPr>
            <a:spLocks noGrp="1"/>
          </p:cNvSpPr>
          <p:nvPr>
            <p:ph type="sldNum" sz="quarter" idx="5"/>
          </p:nvPr>
        </p:nvSpPr>
        <p:spPr/>
        <p:txBody>
          <a:bodyPr/>
          <a:lstStyle/>
          <a:p>
            <a:fld id="{795EA3A6-DA7A-A645-B445-24D07696B91D}" type="slidenum">
              <a:rPr lang="de-DE" smtClean="0"/>
              <a:pPr/>
              <a:t>29</a:t>
            </a:fld>
            <a:endParaRPr lang="de-DE"/>
          </a:p>
        </p:txBody>
      </p:sp>
    </p:spTree>
    <p:extLst>
      <p:ext uri="{BB962C8B-B14F-4D97-AF65-F5344CB8AC3E}">
        <p14:creationId xmlns:p14="http://schemas.microsoft.com/office/powerpoint/2010/main" val="1600025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Zooming in the methodology, Seed corpus should be set of self contained JavaScript code, and since we are testing language based sandboxes, it is highly recommended to have a seed corpus which covers the language features as much as possible. Such as [CLICK] .. [CLICK] .. [CLICK] .. [CLICK] .. [CLICK] .. [CLICK] and More ..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30</a:t>
            </a:fld>
            <a:endParaRPr lang="de-DE"/>
          </a:p>
        </p:txBody>
      </p:sp>
    </p:spTree>
    <p:extLst>
      <p:ext uri="{BB962C8B-B14F-4D97-AF65-F5344CB8AC3E}">
        <p14:creationId xmlns:p14="http://schemas.microsoft.com/office/powerpoint/2010/main" val="931386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sandbox runner executes multiple tests at a time based its multi-process architecture. When it takes a new test to run, a fresh process is spawned from the pool of processes. The sandbox runner can respawn processes when a hard crash is detected too. On top of that, the sandbox runner reports several error types and numerous types of results which might be interesting in finding bugs.</a:t>
            </a:r>
          </a:p>
        </p:txBody>
      </p:sp>
      <p:sp>
        <p:nvSpPr>
          <p:cNvPr id="4" name="Slide Number Placeholder 3"/>
          <p:cNvSpPr>
            <a:spLocks noGrp="1"/>
          </p:cNvSpPr>
          <p:nvPr>
            <p:ph type="sldNum" sz="quarter" idx="5"/>
          </p:nvPr>
        </p:nvSpPr>
        <p:spPr/>
        <p:txBody>
          <a:bodyPr/>
          <a:lstStyle/>
          <a:p>
            <a:fld id="{795EA3A6-DA7A-A645-B445-24D07696B91D}" type="slidenum">
              <a:rPr lang="de-DE" smtClean="0"/>
              <a:pPr/>
              <a:t>31</a:t>
            </a:fld>
            <a:endParaRPr lang="de-DE"/>
          </a:p>
        </p:txBody>
      </p:sp>
    </p:spTree>
    <p:extLst>
      <p:ext uri="{BB962C8B-B14F-4D97-AF65-F5344CB8AC3E}">
        <p14:creationId xmlns:p14="http://schemas.microsoft.com/office/powerpoint/2010/main" val="2687971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latin typeface="Montserrat" pitchFamily="2" charset="77"/>
              </a:rPr>
              <a:t>New language specifications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latin typeface="Montserrat" pitchFamily="2" charset="77"/>
              </a:rPr>
              <a:t>More robust versions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ontserrat" pitchFamily="2" charset="77"/>
              </a:rPr>
              <a:t>E</a:t>
            </a:r>
            <a:r>
              <a:rPr lang="en-US" sz="1200" b="1" i="0" dirty="0">
                <a:latin typeface="Montserrat" pitchFamily="2" charset="77"/>
              </a:rPr>
              <a:t>xception handling issues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ontserrat" pitchFamily="2" charset="77"/>
              </a:rPr>
              <a:t>Weak vs. Strong isolation </a:t>
            </a:r>
            <a:endParaRPr lang="en-US" sz="1200" b="1" i="0" dirty="0">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32</a:t>
            </a:fld>
            <a:endParaRPr lang="de-DE"/>
          </a:p>
        </p:txBody>
      </p:sp>
    </p:spTree>
    <p:extLst>
      <p:ext uri="{BB962C8B-B14F-4D97-AF65-F5344CB8AC3E}">
        <p14:creationId xmlns:p14="http://schemas.microsoft.com/office/powerpoint/2010/main" val="3486993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b98e39dc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b98e39dc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SandBox</a:t>
            </a:r>
            <a:r>
              <a:rPr lang="en" dirty="0"/>
              <a:t> is a security mechanism to enable isolation. It consists of 2 main types. The first one is on the operating system level: [CLICK] assuming we have 2 running programs on an OS, and one of them is a malicious application. </a:t>
            </a:r>
            <a:endParaRPr dirty="0"/>
          </a:p>
          <a:p>
            <a:pPr marL="0" lvl="0" indent="0" algn="l" rtl="0">
              <a:spcBef>
                <a:spcPts val="0"/>
              </a:spcBef>
              <a:spcAft>
                <a:spcPts val="0"/>
              </a:spcAft>
              <a:buNone/>
            </a:pPr>
            <a:r>
              <a:rPr lang="en" dirty="0"/>
              <a:t>Security isolation will prevent the operating system and the other running apps to interact with it. [CLICK] while Language level sandboxes are working on the code itself. So we can perform more specific isolation. [CLICK]</a:t>
            </a:r>
            <a:endParaRPr dirty="0"/>
          </a:p>
        </p:txBody>
      </p:sp>
    </p:spTree>
    <p:extLst>
      <p:ext uri="{BB962C8B-B14F-4D97-AF65-F5344CB8AC3E}">
        <p14:creationId xmlns:p14="http://schemas.microsoft.com/office/powerpoint/2010/main" val="4011252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based sandbox limits the capabilities of the guest code from accessing the  global object  and the built-in functions of the host environment. Since it is necessary for the guest code in some cases to access built-in functions for example, [CLICK] the sandbox allows the guest code to call them by endowments, []</a:t>
            </a:r>
          </a:p>
        </p:txBody>
      </p:sp>
      <p:sp>
        <p:nvSpPr>
          <p:cNvPr id="4" name="Slide Number Placeholder 3"/>
          <p:cNvSpPr>
            <a:spLocks noGrp="1"/>
          </p:cNvSpPr>
          <p:nvPr>
            <p:ph type="sldNum" sz="quarter" idx="5"/>
          </p:nvPr>
        </p:nvSpPr>
        <p:spPr/>
        <p:txBody>
          <a:bodyPr/>
          <a:lstStyle/>
          <a:p>
            <a:fld id="{795EA3A6-DA7A-A645-B445-24D07696B91D}" type="slidenum">
              <a:rPr lang="de-DE" smtClean="0"/>
              <a:pPr/>
              <a:t>5</a:t>
            </a:fld>
            <a:endParaRPr lang="de-DE"/>
          </a:p>
        </p:txBody>
      </p:sp>
    </p:spTree>
    <p:extLst>
      <p:ext uri="{BB962C8B-B14F-4D97-AF65-F5344CB8AC3E}">
        <p14:creationId xmlns:p14="http://schemas.microsoft.com/office/powerpoint/2010/main" val="227527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6</a:t>
            </a:fld>
            <a:endParaRPr lang="de-DE"/>
          </a:p>
        </p:txBody>
      </p:sp>
    </p:spTree>
    <p:extLst>
      <p:ext uri="{BB962C8B-B14F-4D97-AF65-F5344CB8AC3E}">
        <p14:creationId xmlns:p14="http://schemas.microsoft.com/office/powerpoint/2010/main" val="2147521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on with our research, we first had [CLICK] a look at the sandboxes documentations what they offer and what are the best practices.. [CLICK] then we studied the available sandboxes vulnerabilities and how the maintainers fixed them… [CLICK] we get our hands dirty to understand the sandboxes capabilities … [CLICK] and finally we audit sandboxes source code locally for better understanding.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8</a:t>
            </a:fld>
            <a:endParaRPr lang="de-DE"/>
          </a:p>
        </p:txBody>
      </p:sp>
    </p:spTree>
    <p:extLst>
      <p:ext uri="{BB962C8B-B14F-4D97-AF65-F5344CB8AC3E}">
        <p14:creationId xmlns:p14="http://schemas.microsoft.com/office/powerpoint/2010/main" val="3142560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study of the JavaScript sandboxes, we came with 4 main security objectives, so the good sandbox shall prevent unprivileged read and write outside the sandbox … [CLICK] it also shall restrict calling privileged operations into the sandbox … [CLICK] prevent blocking the main loop of the host code. … and [CLICK] prevent hard crashes on the host process.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9</a:t>
            </a:fld>
            <a:endParaRPr lang="de-DE"/>
          </a:p>
        </p:txBody>
      </p:sp>
    </p:spTree>
    <p:extLst>
      <p:ext uri="{BB962C8B-B14F-4D97-AF65-F5344CB8AC3E}">
        <p14:creationId xmlns:p14="http://schemas.microsoft.com/office/powerpoint/2010/main" val="3545175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study, we managed to cluster the sandboxes into two main types [CLICK] the Runtime based sandbox, and the Language based sandbox which is out main interest in this paper. [CLICK] however, we have noticed that higher number of language based sandboxes has the ability to work on both client side and the server side.  [CLICK] despite the fact that language based sandboxes are interested in tackling the first and the second security objectives only. </a:t>
            </a:r>
          </a:p>
        </p:txBody>
      </p:sp>
      <p:sp>
        <p:nvSpPr>
          <p:cNvPr id="4" name="Slide Number Placeholder 3"/>
          <p:cNvSpPr>
            <a:spLocks noGrp="1"/>
          </p:cNvSpPr>
          <p:nvPr>
            <p:ph type="sldNum" sz="quarter" idx="5"/>
          </p:nvPr>
        </p:nvSpPr>
        <p:spPr/>
        <p:txBody>
          <a:bodyPr/>
          <a:lstStyle/>
          <a:p>
            <a:fld id="{795EA3A6-DA7A-A645-B445-24D07696B91D}" type="slidenum">
              <a:rPr lang="de-DE" smtClean="0"/>
              <a:pPr/>
              <a:t>10</a:t>
            </a:fld>
            <a:endParaRPr lang="de-DE"/>
          </a:p>
        </p:txBody>
      </p:sp>
    </p:spTree>
    <p:extLst>
      <p:ext uri="{BB962C8B-B14F-4D97-AF65-F5344CB8AC3E}">
        <p14:creationId xmlns:p14="http://schemas.microsoft.com/office/powerpoint/2010/main" val="1645309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dangerous threat to the sandboxes is the one which tries to violate the second security objective, the Sandbox escape through prototype chain could give access to foreign references. To explain this attack [CLICK]  assume we have a main program, [CLICK] hosting guest code in a sandbox. [CLICK],  with moving up in the prototype chain, [CLICK] the last point in it might remain inside the sandbox,  which indicates good sandboxing. [CLICK] or unfortunately it ends up with escaping the sandbox which by means [CLICK] accessing the fully privileged global object of the main program… [CLICK] accessing the global object in JavaScript means also accessing powerful APIs such as [CLICK] require API.. [CLICK] which will lead in the end to create type of call channel between the guest code and the main program through a vulnerable sandbox by the prototype chain. [CLICK]</a:t>
            </a:r>
          </a:p>
        </p:txBody>
      </p:sp>
      <p:sp>
        <p:nvSpPr>
          <p:cNvPr id="4" name="Slide Number Placeholder 3"/>
          <p:cNvSpPr>
            <a:spLocks noGrp="1"/>
          </p:cNvSpPr>
          <p:nvPr>
            <p:ph type="sldNum" sz="quarter" idx="5"/>
          </p:nvPr>
        </p:nvSpPr>
        <p:spPr/>
        <p:txBody>
          <a:bodyPr/>
          <a:lstStyle/>
          <a:p>
            <a:fld id="{795EA3A6-DA7A-A645-B445-24D07696B91D}" type="slidenum">
              <a:rPr lang="de-DE" smtClean="0"/>
              <a:pPr/>
              <a:t>11</a:t>
            </a:fld>
            <a:endParaRPr lang="de-DE"/>
          </a:p>
        </p:txBody>
      </p:sp>
    </p:spTree>
    <p:extLst>
      <p:ext uri="{BB962C8B-B14F-4D97-AF65-F5344CB8AC3E}">
        <p14:creationId xmlns:p14="http://schemas.microsoft.com/office/powerpoint/2010/main" val="2496851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Title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itel 10">
            <a:extLst>
              <a:ext uri="{FF2B5EF4-FFF2-40B4-BE49-F238E27FC236}">
                <a16:creationId xmlns:a16="http://schemas.microsoft.com/office/drawing/2014/main" id="{8EB1DA5D-2A7E-B1A1-4B11-CE6E8FD158C7}"/>
              </a:ext>
            </a:extLst>
          </p:cNvPr>
          <p:cNvSpPr>
            <a:spLocks noGrp="1"/>
          </p:cNvSpPr>
          <p:nvPr>
            <p:ph type="title" hasCustomPrompt="1"/>
          </p:nvPr>
        </p:nvSpPr>
        <p:spPr>
          <a:xfrm>
            <a:off x="1018800" y="1090800"/>
            <a:ext cx="9059055" cy="3317965"/>
          </a:xfrm>
        </p:spPr>
        <p:txBody>
          <a:bodyPr tIns="0" anchor="b" anchorCtr="0">
            <a:normAutofit/>
          </a:bodyPr>
          <a:lstStyle>
            <a:lvl1pPr>
              <a:defRPr sz="4800">
                <a:solidFill>
                  <a:schemeClr val="tx1"/>
                </a:solidFill>
              </a:defRPr>
            </a:lvl1pPr>
          </a:lstStyle>
          <a:p>
            <a:r>
              <a:rPr lang="de-DE" dirty="0"/>
              <a:t>Title </a:t>
            </a:r>
            <a:r>
              <a:rPr lang="de-DE" dirty="0" err="1"/>
              <a:t>of</a:t>
            </a:r>
            <a:r>
              <a:rPr lang="de-DE" dirty="0"/>
              <a:t> </a:t>
            </a:r>
            <a:r>
              <a:rPr lang="de-DE" dirty="0" err="1"/>
              <a:t>your</a:t>
            </a:r>
            <a:r>
              <a:rPr lang="de-DE" dirty="0"/>
              <a:t> </a:t>
            </a:r>
            <a:r>
              <a:rPr lang="de-DE" dirty="0" err="1"/>
              <a:t>presentation</a:t>
            </a:r>
            <a:r>
              <a:rPr lang="de-DE" dirty="0"/>
              <a:t> </a:t>
            </a:r>
            <a:r>
              <a:rPr lang="de-DE" dirty="0" err="1"/>
              <a:t>which</a:t>
            </a:r>
            <a:r>
              <a:rPr lang="de-DE" dirty="0"/>
              <a:t> </a:t>
            </a:r>
            <a:r>
              <a:rPr lang="de-DE" dirty="0" err="1"/>
              <a:t>can</a:t>
            </a:r>
            <a:r>
              <a:rPr lang="de-DE" dirty="0"/>
              <a:t> </a:t>
            </a:r>
            <a:r>
              <a:rPr lang="de-DE" dirty="0" err="1"/>
              <a:t>be</a:t>
            </a:r>
            <a:r>
              <a:rPr lang="de-DE" dirty="0"/>
              <a:t> </a:t>
            </a:r>
            <a:r>
              <a:rPr lang="de-DE" dirty="0" err="1"/>
              <a:t>long</a:t>
            </a:r>
            <a:r>
              <a:rPr lang="de-DE" dirty="0"/>
              <a:t> and </a:t>
            </a:r>
            <a:r>
              <a:rPr lang="de-DE" dirty="0" err="1"/>
              <a:t>very</a:t>
            </a:r>
            <a:r>
              <a:rPr lang="de-DE" dirty="0"/>
              <a:t> </a:t>
            </a:r>
            <a:r>
              <a:rPr lang="de-DE" dirty="0" err="1"/>
              <a:t>important</a:t>
            </a:r>
            <a:endParaRPr lang="en-US" dirty="0"/>
          </a:p>
        </p:txBody>
      </p:sp>
      <p:sp>
        <p:nvSpPr>
          <p:cNvPr id="6" name="Textplatzhalter 14">
            <a:extLst>
              <a:ext uri="{FF2B5EF4-FFF2-40B4-BE49-F238E27FC236}">
                <a16:creationId xmlns:a16="http://schemas.microsoft.com/office/drawing/2014/main" id="{7DE64883-8E9D-62A0-0F9B-616DEC3E0221}"/>
              </a:ext>
            </a:extLst>
          </p:cNvPr>
          <p:cNvSpPr>
            <a:spLocks noGrp="1"/>
          </p:cNvSpPr>
          <p:nvPr>
            <p:ph type="body" sz="quarter" idx="11" hasCustomPrompt="1"/>
          </p:nvPr>
        </p:nvSpPr>
        <p:spPr>
          <a:xfrm>
            <a:off x="1019174" y="4597200"/>
            <a:ext cx="9058681" cy="940465"/>
          </a:xfrm>
          <a:prstGeom prst="rect">
            <a:avLst/>
          </a:prstGeom>
        </p:spPr>
        <p:txBody>
          <a:bodyPr tIns="0" bIns="0" anchor="t" anchorCtr="0">
            <a:normAutofit/>
          </a:bodyPr>
          <a:lstStyle>
            <a:lvl1pPr marL="612" indent="0">
              <a:lnSpc>
                <a:spcPct val="120000"/>
              </a:lnSpc>
              <a:buNone/>
              <a:defRPr sz="2800" b="0" i="1">
                <a:solidFill>
                  <a:schemeClr val="tx1"/>
                </a:solidFill>
                <a:latin typeface="Montserrat" pitchFamily="2" charset="77"/>
              </a:defRPr>
            </a:lvl1pPr>
          </a:lstStyle>
          <a:p>
            <a:pPr lvl="0"/>
            <a:r>
              <a:rPr lang="de-DE" dirty="0"/>
              <a:t>Optional </a:t>
            </a:r>
            <a:r>
              <a:rPr lang="de-DE" dirty="0" err="1"/>
              <a:t>subtitle</a:t>
            </a:r>
            <a:r>
              <a:rPr lang="de-DE" dirty="0"/>
              <a:t>, </a:t>
            </a:r>
            <a:r>
              <a:rPr lang="de-DE" dirty="0" err="1"/>
              <a:t>can</a:t>
            </a:r>
            <a:r>
              <a:rPr lang="de-DE" dirty="0"/>
              <a:t> </a:t>
            </a:r>
            <a:r>
              <a:rPr lang="de-DE" dirty="0" err="1"/>
              <a:t>be</a:t>
            </a:r>
            <a:r>
              <a:rPr lang="de-DE" dirty="0"/>
              <a:t> </a:t>
            </a:r>
            <a:r>
              <a:rPr lang="de-DE" dirty="0" err="1"/>
              <a:t>slightly</a:t>
            </a:r>
            <a:r>
              <a:rPr lang="de-DE" dirty="0"/>
              <a:t> </a:t>
            </a:r>
            <a:r>
              <a:rPr lang="de-DE" dirty="0" err="1"/>
              <a:t>longer</a:t>
            </a:r>
            <a:r>
              <a:rPr lang="de-DE" dirty="0"/>
              <a:t>; </a:t>
            </a:r>
            <a:r>
              <a:rPr lang="de-DE" dirty="0" err="1"/>
              <a:t>or</a:t>
            </a:r>
            <a:r>
              <a:rPr lang="de-DE" dirty="0"/>
              <a:t> </a:t>
            </a:r>
            <a:r>
              <a:rPr lang="de-DE" dirty="0" err="1"/>
              <a:t>delete</a:t>
            </a:r>
            <a:r>
              <a:rPr lang="de-DE" dirty="0"/>
              <a:t> </a:t>
            </a:r>
            <a:r>
              <a:rPr lang="de-DE" dirty="0" err="1"/>
              <a:t>this</a:t>
            </a:r>
            <a:r>
              <a:rPr lang="de-DE" dirty="0"/>
              <a:t> box </a:t>
            </a:r>
            <a:r>
              <a:rPr lang="de-DE" dirty="0" err="1"/>
              <a:t>for</a:t>
            </a:r>
            <a:r>
              <a:rPr lang="de-DE" dirty="0"/>
              <a:t> a </a:t>
            </a:r>
            <a:r>
              <a:rPr lang="de-DE" dirty="0" err="1"/>
              <a:t>much</a:t>
            </a:r>
            <a:r>
              <a:rPr lang="de-DE" dirty="0"/>
              <a:t> larger title box</a:t>
            </a:r>
          </a:p>
        </p:txBody>
      </p:sp>
      <p:sp>
        <p:nvSpPr>
          <p:cNvPr id="7" name="Textplatzhalter 14">
            <a:extLst>
              <a:ext uri="{FF2B5EF4-FFF2-40B4-BE49-F238E27FC236}">
                <a16:creationId xmlns:a16="http://schemas.microsoft.com/office/drawing/2014/main" id="{EE22E27C-ED67-10FB-A7E0-D9C1780E9F5B}"/>
              </a:ext>
            </a:extLst>
          </p:cNvPr>
          <p:cNvSpPr>
            <a:spLocks noGrp="1"/>
          </p:cNvSpPr>
          <p:nvPr>
            <p:ph type="body" sz="quarter" idx="22" hasCustomPrompt="1"/>
          </p:nvPr>
        </p:nvSpPr>
        <p:spPr>
          <a:xfrm>
            <a:off x="1018799" y="5768975"/>
            <a:ext cx="9058681" cy="755648"/>
          </a:xfrm>
          <a:prstGeom prst="rect">
            <a:avLst/>
          </a:prstGeom>
        </p:spPr>
        <p:txBody>
          <a:bodyPr tIns="0" bIns="0" anchor="t" anchorCtr="0">
            <a:normAutofit/>
          </a:bodyPr>
          <a:lstStyle>
            <a:lvl1pPr marL="612" indent="0">
              <a:lnSpc>
                <a:spcPct val="150000"/>
              </a:lnSpc>
              <a:buNone/>
              <a:defRPr sz="2000" b="0" i="0">
                <a:solidFill>
                  <a:schemeClr val="tx1"/>
                </a:solidFill>
                <a:latin typeface="Montserrat" pitchFamily="2" charset="77"/>
              </a:defRPr>
            </a:lvl1pPr>
          </a:lstStyle>
          <a:p>
            <a:pPr lvl="0"/>
            <a:r>
              <a:rPr lang="de-DE" dirty="0" err="1"/>
              <a:t>(Title) First Name Surname | e.g. Conference | Date (optional)</a:t>
            </a:r>
            <a:endParaRPr lang="de-DE" dirty="0"/>
          </a:p>
        </p:txBody>
      </p:sp>
      <p:pic>
        <p:nvPicPr>
          <p:cNvPr id="8" name="Grafik 7">
            <a:extLst>
              <a:ext uri="{FF2B5EF4-FFF2-40B4-BE49-F238E27FC236}">
                <a16:creationId xmlns:a16="http://schemas.microsoft.com/office/drawing/2014/main" id="{738EF1EB-2655-2948-1DB4-680A23137BC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39712" y="180000"/>
            <a:ext cx="2147142" cy="540000"/>
          </a:xfrm>
          <a:prstGeom prst="rect">
            <a:avLst/>
          </a:prstGeom>
        </p:spPr>
      </p:pic>
    </p:spTree>
    <p:extLst>
      <p:ext uri="{BB962C8B-B14F-4D97-AF65-F5344CB8AC3E}">
        <p14:creationId xmlns:p14="http://schemas.microsoft.com/office/powerpoint/2010/main" val="3829116930"/>
      </p:ext>
    </p:extLst>
  </p:cSld>
  <p:clrMapOvr>
    <a:masterClrMapping/>
  </p:clrMapOvr>
  <p:extLst>
    <p:ext uri="{DCECCB84-F9BA-43D5-87BE-67443E8EF086}">
      <p15:sldGuideLst xmlns:p15="http://schemas.microsoft.com/office/powerpoint/2012/main">
        <p15:guide id="2" orient="horz" pos="411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4_Content: Photo/Graphic + more Text – light">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74F117E4-9D9A-CDDB-6127-12D8C5825E4B}"/>
              </a:ext>
            </a:extLst>
          </p:cNvPr>
          <p:cNvSpPr/>
          <p:nvPr userDrawn="1"/>
        </p:nvSpPr>
        <p:spPr>
          <a:xfrm>
            <a:off x="6095207" y="-1"/>
            <a:ext cx="6096789"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6096000"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4896823" cy="540000"/>
          </a:xfrm>
          <a:prstGeom prst="rect">
            <a:avLst/>
          </a:prstGeom>
        </p:spPr>
        <p:txBody>
          <a:bodyPr/>
          <a:lstStyle/>
          <a:p>
            <a:r>
              <a:rPr lang="de-DE" dirty="0"/>
              <a:t>Short but strong title</a:t>
            </a:r>
            <a:endParaRPr lang="en-US" dirty="0"/>
          </a:p>
        </p:txBody>
      </p:sp>
      <p:sp>
        <p:nvSpPr>
          <p:cNvPr id="14" name="Bildplatzhalter 11">
            <a:extLst>
              <a:ext uri="{FF2B5EF4-FFF2-40B4-BE49-F238E27FC236}">
                <a16:creationId xmlns:a16="http://schemas.microsoft.com/office/drawing/2014/main" id="{1B47B2D4-84C2-4F28-022B-F3518673FF3E}"/>
              </a:ext>
            </a:extLst>
          </p:cNvPr>
          <p:cNvSpPr>
            <a:spLocks noGrp="1"/>
          </p:cNvSpPr>
          <p:nvPr>
            <p:ph type="pic" sz="quarter" idx="25" hasCustomPrompt="1"/>
          </p:nvPr>
        </p:nvSpPr>
        <p:spPr>
          <a:xfrm>
            <a:off x="1018384" y="1089025"/>
            <a:ext cx="5061600" cy="4679948"/>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8" name="Fußzeilenplatzhalter 7">
            <a:extLst>
              <a:ext uri="{FF2B5EF4-FFF2-40B4-BE49-F238E27FC236}">
                <a16:creationId xmlns:a16="http://schemas.microsoft.com/office/drawing/2014/main" id="{F51A588A-78CA-F3E7-2FE3-30B6BD2EBC5A}"/>
              </a:ext>
            </a:extLst>
          </p:cNvPr>
          <p:cNvSpPr>
            <a:spLocks noGrp="1"/>
          </p:cNvSpPr>
          <p:nvPr>
            <p:ph type="ftr" sz="quarter" idx="28"/>
          </p:nvPr>
        </p:nvSpPr>
        <p:spPr/>
        <p:txBody>
          <a:bodyPr/>
          <a:lstStyle/>
          <a:p>
            <a:endParaRPr lang="en-US"/>
          </a:p>
        </p:txBody>
      </p:sp>
      <p:sp>
        <p:nvSpPr>
          <p:cNvPr id="9" name="Foliennummernplatzhalter 8">
            <a:extLst>
              <a:ext uri="{FF2B5EF4-FFF2-40B4-BE49-F238E27FC236}">
                <a16:creationId xmlns:a16="http://schemas.microsoft.com/office/drawing/2014/main" id="{DA5233B9-5C17-91AE-03ED-110D9528D6AD}"/>
              </a:ext>
            </a:extLst>
          </p:cNvPr>
          <p:cNvSpPr>
            <a:spLocks noGrp="1"/>
          </p:cNvSpPr>
          <p:nvPr>
            <p:ph type="sldNum" sz="quarter" idx="29"/>
          </p:nvPr>
        </p:nvSpPr>
        <p:spPr/>
        <p:txBody>
          <a:bodyPr/>
          <a:lstStyle/>
          <a:p>
            <a:fld id="{52689698-0BB7-BE4D-A8C0-0C9B085F3959}" type="slidenum">
              <a:rPr lang="de-DE" smtClean="0"/>
              <a:pPr/>
              <a:t>‹#›</a:t>
            </a:fld>
            <a:endParaRPr lang="de-DE"/>
          </a:p>
        </p:txBody>
      </p:sp>
      <p:sp>
        <p:nvSpPr>
          <p:cNvPr id="11" name="Textplatzhalter 10">
            <a:extLst>
              <a:ext uri="{FF2B5EF4-FFF2-40B4-BE49-F238E27FC236}">
                <a16:creationId xmlns:a16="http://schemas.microsoft.com/office/drawing/2014/main" id="{70077CA2-47B2-916F-1B8F-495A1A3DC7B5}"/>
              </a:ext>
            </a:extLst>
          </p:cNvPr>
          <p:cNvSpPr>
            <a:spLocks noGrp="1"/>
          </p:cNvSpPr>
          <p:nvPr>
            <p:ph type="body" sz="quarter" idx="30" hasCustomPrompt="1"/>
          </p:nvPr>
        </p:nvSpPr>
        <p:spPr>
          <a:xfrm>
            <a:off x="6275387" y="1089025"/>
            <a:ext cx="5545131" cy="4679945"/>
          </a:xfrm>
        </p:spPr>
        <p:txBody>
          <a:bodyPr/>
          <a:lstStyle/>
          <a:p>
            <a:pPr lvl="0"/>
            <a:r>
              <a:rPr lang="de-DE"/>
              <a:t>Your bullet points, text, etc.</a:t>
            </a:r>
          </a:p>
        </p:txBody>
      </p:sp>
    </p:spTree>
    <p:extLst>
      <p:ext uri="{BB962C8B-B14F-4D97-AF65-F5344CB8AC3E}">
        <p14:creationId xmlns:p14="http://schemas.microsoft.com/office/powerpoint/2010/main" val="5394520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4_Content Compare: Text + Photo/Graphic – light">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D40B547B-1A7D-3AD8-514E-DE0A272266B0}"/>
              </a:ext>
            </a:extLst>
          </p:cNvPr>
          <p:cNvSpPr>
            <a:spLocks noGrp="1"/>
          </p:cNvSpPr>
          <p:nvPr>
            <p:ph type="pic" sz="quarter" idx="29" hasCustomPrompt="1"/>
          </p:nvPr>
        </p:nvSpPr>
        <p:spPr>
          <a:xfrm>
            <a:off x="7119600" y="0"/>
            <a:ext cx="5072400" cy="3416400"/>
          </a:xfrm>
          <a:solidFill>
            <a:schemeClr val="bg1"/>
          </a:solidFill>
        </p:spPr>
        <p:txBody>
          <a:bodyPr>
            <a:normAutofit/>
          </a:bodyPr>
          <a:lstStyle>
            <a:lvl1pPr marL="612" indent="0">
              <a:buNone/>
              <a:defRPr sz="1600">
                <a:solidFill>
                  <a:schemeClr val="tx1"/>
                </a:solidFill>
              </a:defRPr>
            </a:lvl1pPr>
          </a:lstStyle>
          <a:p>
            <a:r>
              <a:rPr lang="en-US"/>
              <a:t>Click on the symbol to add a photo/graphic filling the entire frame.</a:t>
            </a:r>
          </a:p>
        </p:txBody>
      </p:sp>
      <p:sp>
        <p:nvSpPr>
          <p:cNvPr id="11" name="Bildplatzhalter 9">
            <a:extLst>
              <a:ext uri="{FF2B5EF4-FFF2-40B4-BE49-F238E27FC236}">
                <a16:creationId xmlns:a16="http://schemas.microsoft.com/office/drawing/2014/main" id="{118B24FB-7342-65C4-446D-C097168D3FB9}"/>
              </a:ext>
            </a:extLst>
          </p:cNvPr>
          <p:cNvSpPr>
            <a:spLocks noGrp="1"/>
          </p:cNvSpPr>
          <p:nvPr>
            <p:ph type="pic" sz="quarter" idx="30" hasCustomPrompt="1"/>
          </p:nvPr>
        </p:nvSpPr>
        <p:spPr>
          <a:xfrm>
            <a:off x="7119600" y="3441600"/>
            <a:ext cx="5072400" cy="3416400"/>
          </a:xfrm>
          <a:solidFill>
            <a:schemeClr val="bg1"/>
          </a:solidFill>
        </p:spPr>
        <p:txBody>
          <a:bodyPr>
            <a:normAutofit/>
          </a:bodyPr>
          <a:lstStyle>
            <a:lvl1pPr marL="612" indent="0">
              <a:buNone/>
              <a:defRPr sz="1600">
                <a:solidFill>
                  <a:schemeClr val="tx1"/>
                </a:solidFill>
              </a:defRPr>
            </a:lvl1pPr>
          </a:lstStyle>
          <a:p>
            <a:r>
              <a:rPr lang="en-US"/>
              <a:t>Click on the symbol to add a photo/graphic filling the entire frame.</a:t>
            </a:r>
          </a:p>
        </p:txBody>
      </p:sp>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7103270"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5919520" cy="540000"/>
          </a:xfrm>
          <a:prstGeom prst="rect">
            <a:avLst/>
          </a:prstGeom>
        </p:spPr>
        <p:txBody>
          <a:bodyPr/>
          <a:lstStyle/>
          <a:p>
            <a:r>
              <a:rPr lang="de-DE" dirty="0"/>
              <a:t>Short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Fußzeilenplatzhalter 13">
            <a:extLst>
              <a:ext uri="{FF2B5EF4-FFF2-40B4-BE49-F238E27FC236}">
                <a16:creationId xmlns:a16="http://schemas.microsoft.com/office/drawing/2014/main" id="{8FCD37DF-BA01-904B-0610-553A509F93C5}"/>
              </a:ext>
            </a:extLst>
          </p:cNvPr>
          <p:cNvSpPr>
            <a:spLocks noGrp="1"/>
          </p:cNvSpPr>
          <p:nvPr>
            <p:ph type="ftr" sz="quarter" idx="31"/>
          </p:nvPr>
        </p:nvSpPr>
        <p:spPr/>
        <p:txBody>
          <a:bodyPr/>
          <a:lstStyle/>
          <a:p>
            <a:endParaRPr lang="en-US"/>
          </a:p>
        </p:txBody>
      </p:sp>
      <p:sp>
        <p:nvSpPr>
          <p:cNvPr id="15" name="Foliennummernplatzhalter 14">
            <a:extLst>
              <a:ext uri="{FF2B5EF4-FFF2-40B4-BE49-F238E27FC236}">
                <a16:creationId xmlns:a16="http://schemas.microsoft.com/office/drawing/2014/main" id="{87A52F0F-047A-26E5-2364-74A1A4507893}"/>
              </a:ext>
            </a:extLst>
          </p:cNvPr>
          <p:cNvSpPr>
            <a:spLocks noGrp="1"/>
          </p:cNvSpPr>
          <p:nvPr>
            <p:ph type="sldNum" sz="quarter" idx="32"/>
          </p:nvPr>
        </p:nvSpPr>
        <p:spPr/>
        <p:txBody>
          <a:bodyPr/>
          <a:lstStyle/>
          <a:p>
            <a:fld id="{52689698-0BB7-BE4D-A8C0-0C9B085F3959}" type="slidenum">
              <a:rPr lang="de-DE" smtClean="0"/>
              <a:pPr/>
              <a:t>‹#›</a:t>
            </a:fld>
            <a:endParaRPr lang="de-DE"/>
          </a:p>
        </p:txBody>
      </p:sp>
      <p:sp>
        <p:nvSpPr>
          <p:cNvPr id="17" name="Textplatzhalter 16">
            <a:extLst>
              <a:ext uri="{FF2B5EF4-FFF2-40B4-BE49-F238E27FC236}">
                <a16:creationId xmlns:a16="http://schemas.microsoft.com/office/drawing/2014/main" id="{A53891A2-E73B-D4C3-F17D-5B0BF21222D7}"/>
              </a:ext>
            </a:extLst>
          </p:cNvPr>
          <p:cNvSpPr>
            <a:spLocks noGrp="1"/>
          </p:cNvSpPr>
          <p:nvPr>
            <p:ph type="body" sz="quarter" idx="33" hasCustomPrompt="1"/>
          </p:nvPr>
        </p:nvSpPr>
        <p:spPr>
          <a:xfrm>
            <a:off x="1017610" y="1090800"/>
            <a:ext cx="5903999" cy="2156400"/>
          </a:xfrm>
        </p:spPr>
        <p:txBody>
          <a:bodyPr/>
          <a:lstStyle/>
          <a:p>
            <a:pPr lvl="0"/>
            <a:r>
              <a:rPr lang="de-DE"/>
              <a:t>Your bullet points, text, etc.</a:t>
            </a:r>
          </a:p>
        </p:txBody>
      </p:sp>
      <p:sp>
        <p:nvSpPr>
          <p:cNvPr id="19" name="Textplatzhalter 18">
            <a:extLst>
              <a:ext uri="{FF2B5EF4-FFF2-40B4-BE49-F238E27FC236}">
                <a16:creationId xmlns:a16="http://schemas.microsoft.com/office/drawing/2014/main" id="{D763FDCE-CA47-B0CF-DE9B-EEE81722534E}"/>
              </a:ext>
            </a:extLst>
          </p:cNvPr>
          <p:cNvSpPr>
            <a:spLocks noGrp="1"/>
          </p:cNvSpPr>
          <p:nvPr>
            <p:ph type="body" sz="quarter" idx="34" hasCustomPrompt="1"/>
          </p:nvPr>
        </p:nvSpPr>
        <p:spPr>
          <a:xfrm>
            <a:off x="1019176" y="3614400"/>
            <a:ext cx="5903999" cy="2156400"/>
          </a:xfrm>
        </p:spPr>
        <p:txBody>
          <a:bodyPr/>
          <a:lstStyle/>
          <a:p>
            <a:pPr lvl="0"/>
            <a:r>
              <a:rPr lang="de-DE"/>
              <a:t>Your bullet points, text, etc.</a:t>
            </a:r>
          </a:p>
        </p:txBody>
      </p:sp>
    </p:spTree>
    <p:extLst>
      <p:ext uri="{BB962C8B-B14F-4D97-AF65-F5344CB8AC3E}">
        <p14:creationId xmlns:p14="http://schemas.microsoft.com/office/powerpoint/2010/main" val="18520934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 Compare: 2 Text – ligh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4" name="Titel 1">
            <a:extLst>
              <a:ext uri="{FF2B5EF4-FFF2-40B4-BE49-F238E27FC236}">
                <a16:creationId xmlns:a16="http://schemas.microsoft.com/office/drawing/2014/main" id="{A123BD77-AADE-480E-8E85-B432D26DF205}"/>
              </a:ext>
            </a:extLst>
          </p:cNvPr>
          <p:cNvSpPr>
            <a:spLocks noGrp="1"/>
          </p:cNvSpPr>
          <p:nvPr>
            <p:ph type="title" hasCustomPrompt="1"/>
          </p:nvPr>
        </p:nvSpPr>
        <p:spPr>
          <a:xfrm>
            <a:off x="1019175" y="180000"/>
            <a:ext cx="4896823" cy="540000"/>
          </a:xfrm>
          <a:prstGeom prst="rect">
            <a:avLst/>
          </a:prstGeom>
        </p:spPr>
        <p:txBody>
          <a:bodyPr/>
          <a:lstStyle/>
          <a:p>
            <a:r>
              <a:rPr lang="de-DE" dirty="0"/>
              <a:t>Short but strong title</a:t>
            </a:r>
            <a:endParaRPr lang="en-US" dirty="0"/>
          </a:p>
        </p:txBody>
      </p:sp>
      <p:cxnSp>
        <p:nvCxnSpPr>
          <p:cNvPr id="7" name="Gerade Verbindung 6">
            <a:extLst>
              <a:ext uri="{FF2B5EF4-FFF2-40B4-BE49-F238E27FC236}">
                <a16:creationId xmlns:a16="http://schemas.microsoft.com/office/drawing/2014/main" id="{04A5DF84-E07C-FE32-CEBF-2B98E3671A38}"/>
              </a:ext>
            </a:extLst>
          </p:cNvPr>
          <p:cNvCxnSpPr>
            <a:cxnSpLocks/>
          </p:cNvCxnSpPr>
          <p:nvPr userDrawn="1"/>
        </p:nvCxnSpPr>
        <p:spPr>
          <a:xfrm flipV="1">
            <a:off x="6096000"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Fußzeilenplatzhalter 8">
            <a:extLst>
              <a:ext uri="{FF2B5EF4-FFF2-40B4-BE49-F238E27FC236}">
                <a16:creationId xmlns:a16="http://schemas.microsoft.com/office/drawing/2014/main" id="{EE9F01BB-453B-ACA7-F35E-1883827D7DA6}"/>
              </a:ext>
            </a:extLst>
          </p:cNvPr>
          <p:cNvSpPr>
            <a:spLocks noGrp="1"/>
          </p:cNvSpPr>
          <p:nvPr>
            <p:ph type="ftr" sz="quarter" idx="37"/>
          </p:nvPr>
        </p:nvSpPr>
        <p:spPr/>
        <p:txBody>
          <a:bodyPr/>
          <a:lstStyle/>
          <a:p>
            <a:endParaRPr lang="en-US"/>
          </a:p>
        </p:txBody>
      </p:sp>
      <p:sp>
        <p:nvSpPr>
          <p:cNvPr id="10" name="Foliennummernplatzhalter 9">
            <a:extLst>
              <a:ext uri="{FF2B5EF4-FFF2-40B4-BE49-F238E27FC236}">
                <a16:creationId xmlns:a16="http://schemas.microsoft.com/office/drawing/2014/main" id="{600B0EEB-D9FC-752C-2B9F-3E482ED3C6FC}"/>
              </a:ext>
            </a:extLst>
          </p:cNvPr>
          <p:cNvSpPr>
            <a:spLocks noGrp="1"/>
          </p:cNvSpPr>
          <p:nvPr>
            <p:ph type="sldNum" sz="quarter" idx="38"/>
          </p:nvPr>
        </p:nvSpPr>
        <p:spPr/>
        <p:txBody>
          <a:bodyPr/>
          <a:lstStyle/>
          <a:p>
            <a:fld id="{52689698-0BB7-BE4D-A8C0-0C9B085F3959}" type="slidenum">
              <a:rPr lang="de-DE" smtClean="0"/>
              <a:pPr/>
              <a:t>‹#›</a:t>
            </a:fld>
            <a:endParaRPr lang="de-DE"/>
          </a:p>
        </p:txBody>
      </p:sp>
      <p:sp>
        <p:nvSpPr>
          <p:cNvPr id="12" name="Textplatzhalter 11">
            <a:extLst>
              <a:ext uri="{FF2B5EF4-FFF2-40B4-BE49-F238E27FC236}">
                <a16:creationId xmlns:a16="http://schemas.microsoft.com/office/drawing/2014/main" id="{9476D6F1-830C-6E54-9E65-8A7AA6388C4B}"/>
              </a:ext>
            </a:extLst>
          </p:cNvPr>
          <p:cNvSpPr>
            <a:spLocks noGrp="1"/>
          </p:cNvSpPr>
          <p:nvPr>
            <p:ph type="body" sz="quarter" idx="39" hasCustomPrompt="1"/>
          </p:nvPr>
        </p:nvSpPr>
        <p:spPr>
          <a:xfrm>
            <a:off x="1018800" y="1090800"/>
            <a:ext cx="4896000" cy="4680000"/>
          </a:xfrm>
        </p:spPr>
        <p:txBody>
          <a:bodyPr/>
          <a:lstStyle>
            <a:lvl1pPr>
              <a:defRPr/>
            </a:lvl1pPr>
          </a:lstStyle>
          <a:p>
            <a:pPr lvl="0"/>
            <a:r>
              <a:rPr lang="de-DE"/>
              <a:t>Space for your compairing bullet points or text</a:t>
            </a:r>
          </a:p>
          <a:p>
            <a:pPr lvl="1"/>
            <a:r>
              <a:rPr lang="de-DE"/>
              <a:t>Zweite Ebene</a:t>
            </a:r>
          </a:p>
          <a:p>
            <a:pPr lvl="2"/>
            <a:r>
              <a:rPr lang="de-DE"/>
              <a:t>Dritte Ebene</a:t>
            </a:r>
          </a:p>
          <a:p>
            <a:pPr lvl="3"/>
            <a:r>
              <a:rPr lang="de-DE"/>
              <a:t>Vierte Ebene</a:t>
            </a:r>
          </a:p>
          <a:p>
            <a:pPr lvl="4"/>
            <a:r>
              <a:rPr lang="de-DE"/>
              <a:t>Fünfte Ebene</a:t>
            </a:r>
            <a:endParaRPr lang="en-US"/>
          </a:p>
        </p:txBody>
      </p:sp>
      <p:sp>
        <p:nvSpPr>
          <p:cNvPr id="14" name="Textplatzhalter 13">
            <a:extLst>
              <a:ext uri="{FF2B5EF4-FFF2-40B4-BE49-F238E27FC236}">
                <a16:creationId xmlns:a16="http://schemas.microsoft.com/office/drawing/2014/main" id="{EC3E87D9-769C-93EA-EF40-5D57E8D594EF}"/>
              </a:ext>
            </a:extLst>
          </p:cNvPr>
          <p:cNvSpPr>
            <a:spLocks noGrp="1"/>
          </p:cNvSpPr>
          <p:nvPr>
            <p:ph type="body" sz="quarter" idx="40" hasCustomPrompt="1"/>
          </p:nvPr>
        </p:nvSpPr>
        <p:spPr>
          <a:xfrm>
            <a:off x="6275388" y="1089024"/>
            <a:ext cx="4896000" cy="4681776"/>
          </a:xfrm>
        </p:spPr>
        <p:txBody>
          <a:bodyPr/>
          <a:lstStyle>
            <a:lvl1pPr>
              <a:defRPr/>
            </a:lvl1pPr>
          </a:lstStyle>
          <a:p>
            <a:pPr lvl="0"/>
            <a:r>
              <a:rPr lang="de-DE"/>
              <a:t>Space for your compairing bullet points or text</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89130432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 Compare: 2 Text + Photo/Graphic – ligh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1" name="Bildplatzhalter 11">
            <a:extLst>
              <a:ext uri="{FF2B5EF4-FFF2-40B4-BE49-F238E27FC236}">
                <a16:creationId xmlns:a16="http://schemas.microsoft.com/office/drawing/2014/main" id="{83A52E88-E8FC-715C-A71F-C046255ECC25}"/>
              </a:ext>
            </a:extLst>
          </p:cNvPr>
          <p:cNvSpPr>
            <a:spLocks noGrp="1"/>
          </p:cNvSpPr>
          <p:nvPr>
            <p:ph type="pic" sz="quarter" idx="25" hasCustomPrompt="1"/>
          </p:nvPr>
        </p:nvSpPr>
        <p:spPr>
          <a:xfrm>
            <a:off x="1018384" y="1089025"/>
            <a:ext cx="4393266"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13" name="Bildplatzhalter 11">
            <a:extLst>
              <a:ext uri="{FF2B5EF4-FFF2-40B4-BE49-F238E27FC236}">
                <a16:creationId xmlns:a16="http://schemas.microsoft.com/office/drawing/2014/main" id="{A98B5C80-1F40-EA43-6393-D05804A389E5}"/>
              </a:ext>
            </a:extLst>
          </p:cNvPr>
          <p:cNvSpPr>
            <a:spLocks noGrp="1"/>
          </p:cNvSpPr>
          <p:nvPr>
            <p:ph type="pic" sz="quarter" idx="34" hasCustomPrompt="1"/>
          </p:nvPr>
        </p:nvSpPr>
        <p:spPr>
          <a:xfrm>
            <a:off x="6780352" y="1089025"/>
            <a:ext cx="4393266"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4" name="Fußzeilenplatzhalter 3">
            <a:extLst>
              <a:ext uri="{FF2B5EF4-FFF2-40B4-BE49-F238E27FC236}">
                <a16:creationId xmlns:a16="http://schemas.microsoft.com/office/drawing/2014/main" id="{0A8B2B67-79D9-8083-64BD-AB75BD4BC4C3}"/>
              </a:ext>
            </a:extLst>
          </p:cNvPr>
          <p:cNvSpPr>
            <a:spLocks noGrp="1"/>
          </p:cNvSpPr>
          <p:nvPr>
            <p:ph type="ftr" sz="quarter" idx="37"/>
          </p:nvPr>
        </p:nvSpPr>
        <p:spPr/>
        <p:txBody>
          <a:bodyPr/>
          <a:lstStyle/>
          <a:p>
            <a:endParaRPr lang="en-US"/>
          </a:p>
        </p:txBody>
      </p:sp>
      <p:sp>
        <p:nvSpPr>
          <p:cNvPr id="7" name="Foliennummernplatzhalter 6">
            <a:extLst>
              <a:ext uri="{FF2B5EF4-FFF2-40B4-BE49-F238E27FC236}">
                <a16:creationId xmlns:a16="http://schemas.microsoft.com/office/drawing/2014/main" id="{BD593569-8285-BF4F-A856-32C4A1E2C371}"/>
              </a:ext>
            </a:extLst>
          </p:cNvPr>
          <p:cNvSpPr>
            <a:spLocks noGrp="1"/>
          </p:cNvSpPr>
          <p:nvPr>
            <p:ph type="sldNum" sz="quarter" idx="38"/>
          </p:nvPr>
        </p:nvSpPr>
        <p:spPr/>
        <p:txBody>
          <a:bodyPr/>
          <a:lstStyle/>
          <a:p>
            <a:fld id="{52689698-0BB7-BE4D-A8C0-0C9B085F3959}" type="slidenum">
              <a:rPr lang="de-DE" smtClean="0"/>
              <a:pPr/>
              <a:t>‹#›</a:t>
            </a:fld>
            <a:endParaRPr lang="de-DE"/>
          </a:p>
        </p:txBody>
      </p:sp>
      <p:sp>
        <p:nvSpPr>
          <p:cNvPr id="10" name="Textplatzhalter 9">
            <a:extLst>
              <a:ext uri="{FF2B5EF4-FFF2-40B4-BE49-F238E27FC236}">
                <a16:creationId xmlns:a16="http://schemas.microsoft.com/office/drawing/2014/main" id="{EFA03888-E73F-A93C-ADEE-B961F4421E27}"/>
              </a:ext>
            </a:extLst>
          </p:cNvPr>
          <p:cNvSpPr>
            <a:spLocks noGrp="1"/>
          </p:cNvSpPr>
          <p:nvPr>
            <p:ph type="body" sz="quarter" idx="39" hasCustomPrompt="1"/>
          </p:nvPr>
        </p:nvSpPr>
        <p:spPr>
          <a:xfrm>
            <a:off x="1018374" y="3614400"/>
            <a:ext cx="4393271" cy="2156400"/>
          </a:xfrm>
        </p:spPr>
        <p:txBody>
          <a:bodyPr/>
          <a:lstStyle/>
          <a:p>
            <a:pPr lvl="0"/>
            <a:r>
              <a:rPr lang="de-DE"/>
              <a:t>Space for your bullet points or text corresponding to your placed objects</a:t>
            </a:r>
          </a:p>
        </p:txBody>
      </p:sp>
      <p:sp>
        <p:nvSpPr>
          <p:cNvPr id="14" name="Textplatzhalter 13">
            <a:extLst>
              <a:ext uri="{FF2B5EF4-FFF2-40B4-BE49-F238E27FC236}">
                <a16:creationId xmlns:a16="http://schemas.microsoft.com/office/drawing/2014/main" id="{9DB924A5-5182-38F8-79E2-FB75D2F2CDFE}"/>
              </a:ext>
            </a:extLst>
          </p:cNvPr>
          <p:cNvSpPr>
            <a:spLocks noGrp="1"/>
          </p:cNvSpPr>
          <p:nvPr>
            <p:ph type="body" sz="quarter" idx="40" hasCustomPrompt="1"/>
          </p:nvPr>
        </p:nvSpPr>
        <p:spPr>
          <a:xfrm>
            <a:off x="6778800" y="3614400"/>
            <a:ext cx="4392000" cy="2156400"/>
          </a:xfrm>
        </p:spPr>
        <p:txBody>
          <a:bodyPr/>
          <a:lstStyle/>
          <a:p>
            <a:pPr lvl="0"/>
            <a:r>
              <a:rPr lang="de-DE"/>
              <a:t>Space for your bullet points or text corresponding to your placed objects</a:t>
            </a:r>
          </a:p>
        </p:txBody>
      </p:sp>
    </p:spTree>
    <p:extLst>
      <p:ext uri="{BB962C8B-B14F-4D97-AF65-F5344CB8AC3E}">
        <p14:creationId xmlns:p14="http://schemas.microsoft.com/office/powerpoint/2010/main" val="407345161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 Compare: 3 Text + Photo/Graphic – ligh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10152000" cy="540000"/>
          </a:xfrm>
          <a:prstGeom prst="rect">
            <a:avLst/>
          </a:prstGeom>
        </p:spPr>
        <p:txBody>
          <a:bodyPr/>
          <a:lstStyle/>
          <a:p>
            <a:r>
              <a:rPr lang="de-DE" dirty="0"/>
              <a:t>Rather </a:t>
            </a:r>
            <a:r>
              <a:rPr lang="de-DE" dirty="0" err="1"/>
              <a:t>short</a:t>
            </a:r>
            <a:r>
              <a:rPr lang="de-DE" dirty="0"/>
              <a: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 name="Bildplatzhalter 11">
            <a:extLst>
              <a:ext uri="{FF2B5EF4-FFF2-40B4-BE49-F238E27FC236}">
                <a16:creationId xmlns:a16="http://schemas.microsoft.com/office/drawing/2014/main" id="{6531C112-2E6C-D8E5-F86B-BA82537349A6}"/>
              </a:ext>
            </a:extLst>
          </p:cNvPr>
          <p:cNvSpPr>
            <a:spLocks noGrp="1"/>
          </p:cNvSpPr>
          <p:nvPr>
            <p:ph type="pic" sz="quarter" idx="25" hasCustomPrompt="1"/>
          </p:nvPr>
        </p:nvSpPr>
        <p:spPr>
          <a:xfrm>
            <a:off x="1018384" y="1089025"/>
            <a:ext cx="3087688"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12" name="Bildplatzhalter 11">
            <a:extLst>
              <a:ext uri="{FF2B5EF4-FFF2-40B4-BE49-F238E27FC236}">
                <a16:creationId xmlns:a16="http://schemas.microsoft.com/office/drawing/2014/main" id="{F9216051-B1CA-B6D9-AA7C-92B03F1B0F4E}"/>
              </a:ext>
            </a:extLst>
          </p:cNvPr>
          <p:cNvSpPr>
            <a:spLocks noGrp="1"/>
          </p:cNvSpPr>
          <p:nvPr>
            <p:ph type="pic" sz="quarter" idx="32" hasCustomPrompt="1"/>
          </p:nvPr>
        </p:nvSpPr>
        <p:spPr>
          <a:xfrm>
            <a:off x="4551331" y="1089025"/>
            <a:ext cx="3087688"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15" name="Bildplatzhalter 11">
            <a:extLst>
              <a:ext uri="{FF2B5EF4-FFF2-40B4-BE49-F238E27FC236}">
                <a16:creationId xmlns:a16="http://schemas.microsoft.com/office/drawing/2014/main" id="{79051B38-4C52-EDF3-7E8B-80F5A2145B4E}"/>
              </a:ext>
            </a:extLst>
          </p:cNvPr>
          <p:cNvSpPr>
            <a:spLocks noGrp="1"/>
          </p:cNvSpPr>
          <p:nvPr>
            <p:ph type="pic" sz="quarter" idx="33" hasCustomPrompt="1"/>
          </p:nvPr>
        </p:nvSpPr>
        <p:spPr>
          <a:xfrm>
            <a:off x="8073178" y="1089025"/>
            <a:ext cx="3087688"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4" name="Fußzeilenplatzhalter 3">
            <a:extLst>
              <a:ext uri="{FF2B5EF4-FFF2-40B4-BE49-F238E27FC236}">
                <a16:creationId xmlns:a16="http://schemas.microsoft.com/office/drawing/2014/main" id="{A70CEFF3-012B-8F72-7851-9879367AB698}"/>
              </a:ext>
            </a:extLst>
          </p:cNvPr>
          <p:cNvSpPr>
            <a:spLocks noGrp="1"/>
          </p:cNvSpPr>
          <p:nvPr>
            <p:ph type="ftr" sz="quarter" idx="38"/>
          </p:nvPr>
        </p:nvSpPr>
        <p:spPr/>
        <p:txBody>
          <a:bodyPr/>
          <a:lstStyle/>
          <a:p>
            <a:endParaRPr lang="en-US"/>
          </a:p>
        </p:txBody>
      </p:sp>
      <p:sp>
        <p:nvSpPr>
          <p:cNvPr id="7" name="Foliennummernplatzhalter 6">
            <a:extLst>
              <a:ext uri="{FF2B5EF4-FFF2-40B4-BE49-F238E27FC236}">
                <a16:creationId xmlns:a16="http://schemas.microsoft.com/office/drawing/2014/main" id="{98940E81-DF82-2894-0F0B-C8C7F20384EC}"/>
              </a:ext>
            </a:extLst>
          </p:cNvPr>
          <p:cNvSpPr>
            <a:spLocks noGrp="1"/>
          </p:cNvSpPr>
          <p:nvPr>
            <p:ph type="sldNum" sz="quarter" idx="39"/>
          </p:nvPr>
        </p:nvSpPr>
        <p:spPr/>
        <p:txBody>
          <a:bodyPr/>
          <a:lstStyle/>
          <a:p>
            <a:fld id="{52689698-0BB7-BE4D-A8C0-0C9B085F3959}" type="slidenum">
              <a:rPr lang="de-DE" smtClean="0"/>
              <a:pPr/>
              <a:t>‹#›</a:t>
            </a:fld>
            <a:endParaRPr lang="de-DE"/>
          </a:p>
        </p:txBody>
      </p:sp>
      <p:sp>
        <p:nvSpPr>
          <p:cNvPr id="11" name="Textplatzhalter 10">
            <a:extLst>
              <a:ext uri="{FF2B5EF4-FFF2-40B4-BE49-F238E27FC236}">
                <a16:creationId xmlns:a16="http://schemas.microsoft.com/office/drawing/2014/main" id="{0577207D-1D2C-E02B-14AA-626BB7EA132F}"/>
              </a:ext>
            </a:extLst>
          </p:cNvPr>
          <p:cNvSpPr>
            <a:spLocks noGrp="1"/>
          </p:cNvSpPr>
          <p:nvPr>
            <p:ph type="body" sz="quarter" idx="40" hasCustomPrompt="1"/>
          </p:nvPr>
        </p:nvSpPr>
        <p:spPr>
          <a:xfrm>
            <a:off x="1018375" y="3614400"/>
            <a:ext cx="3087696" cy="2156400"/>
          </a:xfrm>
        </p:spPr>
        <p:txBody>
          <a:bodyPr/>
          <a:lstStyle/>
          <a:p>
            <a:pPr lvl="0"/>
            <a:r>
              <a:rPr lang="de-DE"/>
              <a:t>Space for your bullet points or text corresponding to your placed objects</a:t>
            </a:r>
          </a:p>
        </p:txBody>
      </p:sp>
      <p:sp>
        <p:nvSpPr>
          <p:cNvPr id="14" name="Textplatzhalter 13">
            <a:extLst>
              <a:ext uri="{FF2B5EF4-FFF2-40B4-BE49-F238E27FC236}">
                <a16:creationId xmlns:a16="http://schemas.microsoft.com/office/drawing/2014/main" id="{D0DACF43-0EF5-3402-93ED-5360560EE426}"/>
              </a:ext>
            </a:extLst>
          </p:cNvPr>
          <p:cNvSpPr>
            <a:spLocks noGrp="1"/>
          </p:cNvSpPr>
          <p:nvPr>
            <p:ph type="body" sz="quarter" idx="41" hasCustomPrompt="1"/>
          </p:nvPr>
        </p:nvSpPr>
        <p:spPr>
          <a:xfrm>
            <a:off x="4550400" y="3614400"/>
            <a:ext cx="3088800" cy="2156400"/>
          </a:xfrm>
        </p:spPr>
        <p:txBody>
          <a:bodyPr/>
          <a:lstStyle/>
          <a:p>
            <a:pPr lvl="0"/>
            <a:r>
              <a:rPr lang="de-DE"/>
              <a:t>Space for your bullet points or text corresponding to your placed objects</a:t>
            </a:r>
          </a:p>
        </p:txBody>
      </p:sp>
      <p:sp>
        <p:nvSpPr>
          <p:cNvPr id="18" name="Textplatzhalter 17">
            <a:extLst>
              <a:ext uri="{FF2B5EF4-FFF2-40B4-BE49-F238E27FC236}">
                <a16:creationId xmlns:a16="http://schemas.microsoft.com/office/drawing/2014/main" id="{ECB47F01-240E-908A-0C31-FF7DE2E25624}"/>
              </a:ext>
            </a:extLst>
          </p:cNvPr>
          <p:cNvSpPr>
            <a:spLocks noGrp="1"/>
          </p:cNvSpPr>
          <p:nvPr>
            <p:ph type="body" sz="quarter" idx="42" hasCustomPrompt="1"/>
          </p:nvPr>
        </p:nvSpPr>
        <p:spPr>
          <a:xfrm>
            <a:off x="8074800" y="3614399"/>
            <a:ext cx="3088800" cy="2156400"/>
          </a:xfrm>
        </p:spPr>
        <p:txBody>
          <a:bodyPr/>
          <a:lstStyle/>
          <a:p>
            <a:pPr lvl="0"/>
            <a:r>
              <a:rPr lang="de-DE"/>
              <a:t>Space for your bullet points or text corresponding to your placed objects</a:t>
            </a:r>
          </a:p>
        </p:txBody>
      </p:sp>
    </p:spTree>
    <p:extLst>
      <p:ext uri="{BB962C8B-B14F-4D97-AF65-F5344CB8AC3E}">
        <p14:creationId xmlns:p14="http://schemas.microsoft.com/office/powerpoint/2010/main" val="36817111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_Content: Timeline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 name="Gerade Verbindung 4">
            <a:extLst>
              <a:ext uri="{FF2B5EF4-FFF2-40B4-BE49-F238E27FC236}">
                <a16:creationId xmlns:a16="http://schemas.microsoft.com/office/drawing/2014/main" id="{A4FDB994-B86E-104A-95DE-96920BC0EF3C}"/>
              </a:ext>
            </a:extLst>
          </p:cNvPr>
          <p:cNvCxnSpPr>
            <a:cxnSpLocks/>
          </p:cNvCxnSpPr>
          <p:nvPr userDrawn="1"/>
        </p:nvCxnSpPr>
        <p:spPr>
          <a:xfrm>
            <a:off x="11934701" y="3194462"/>
            <a:ext cx="257299" cy="2345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C1BAEB94-9718-7F44-A429-61F6CC77E56C}"/>
              </a:ext>
            </a:extLst>
          </p:cNvPr>
          <p:cNvCxnSpPr>
            <a:cxnSpLocks/>
          </p:cNvCxnSpPr>
          <p:nvPr userDrawn="1"/>
        </p:nvCxnSpPr>
        <p:spPr>
          <a:xfrm flipV="1">
            <a:off x="11934701" y="3429002"/>
            <a:ext cx="257299" cy="234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 Verbindung 2">
            <a:extLst>
              <a:ext uri="{FF2B5EF4-FFF2-40B4-BE49-F238E27FC236}">
                <a16:creationId xmlns:a16="http://schemas.microsoft.com/office/drawing/2014/main" id="{8476271C-D90D-D84E-BE61-B9832533CAE3}"/>
              </a:ext>
            </a:extLst>
          </p:cNvPr>
          <p:cNvCxnSpPr>
            <a:cxnSpLocks/>
          </p:cNvCxnSpPr>
          <p:nvPr userDrawn="1"/>
        </p:nvCxnSpPr>
        <p:spPr>
          <a:xfrm>
            <a:off x="1019175"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5D3DC22A-06E8-FF4B-B9BE-A8704BA9DA8F}"/>
              </a:ext>
            </a:extLst>
          </p:cNvPr>
          <p:cNvCxnSpPr>
            <a:cxnSpLocks/>
          </p:cNvCxnSpPr>
          <p:nvPr userDrawn="1"/>
        </p:nvCxnSpPr>
        <p:spPr>
          <a:xfrm>
            <a:off x="3035300"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a:extLst>
              <a:ext uri="{FF2B5EF4-FFF2-40B4-BE49-F238E27FC236}">
                <a16:creationId xmlns:a16="http://schemas.microsoft.com/office/drawing/2014/main" id="{C55289DE-3AC8-B640-A115-8FF089936805}"/>
              </a:ext>
            </a:extLst>
          </p:cNvPr>
          <p:cNvCxnSpPr>
            <a:cxnSpLocks/>
          </p:cNvCxnSpPr>
          <p:nvPr userDrawn="1"/>
        </p:nvCxnSpPr>
        <p:spPr>
          <a:xfrm>
            <a:off x="5087938"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a:extLst>
              <a:ext uri="{FF2B5EF4-FFF2-40B4-BE49-F238E27FC236}">
                <a16:creationId xmlns:a16="http://schemas.microsoft.com/office/drawing/2014/main" id="{8EB74CBA-B79D-9D41-8BC8-62974AA47F05}"/>
              </a:ext>
            </a:extLst>
          </p:cNvPr>
          <p:cNvCxnSpPr>
            <a:cxnSpLocks/>
          </p:cNvCxnSpPr>
          <p:nvPr userDrawn="1"/>
        </p:nvCxnSpPr>
        <p:spPr>
          <a:xfrm>
            <a:off x="7104063"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767B6C-E790-1541-BD2D-69C7AE522178}"/>
              </a:ext>
            </a:extLst>
          </p:cNvPr>
          <p:cNvCxnSpPr>
            <a:cxnSpLocks/>
          </p:cNvCxnSpPr>
          <p:nvPr userDrawn="1"/>
        </p:nvCxnSpPr>
        <p:spPr>
          <a:xfrm>
            <a:off x="9156700"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21">
            <a:extLst>
              <a:ext uri="{FF2B5EF4-FFF2-40B4-BE49-F238E27FC236}">
                <a16:creationId xmlns:a16="http://schemas.microsoft.com/office/drawing/2014/main" id="{214DF366-5132-9A40-AB85-96385EDF0F8D}"/>
              </a:ext>
            </a:extLst>
          </p:cNvPr>
          <p:cNvSpPr>
            <a:spLocks noGrp="1"/>
          </p:cNvSpPr>
          <p:nvPr>
            <p:ph type="body" sz="quarter" idx="19" hasCustomPrompt="1"/>
          </p:nvPr>
        </p:nvSpPr>
        <p:spPr>
          <a:xfrm>
            <a:off x="2917918" y="2354838"/>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2nd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6" name="Textplatzhalter 21">
            <a:extLst>
              <a:ext uri="{FF2B5EF4-FFF2-40B4-BE49-F238E27FC236}">
                <a16:creationId xmlns:a16="http://schemas.microsoft.com/office/drawing/2014/main" id="{3CBD0C5D-8728-8645-8020-796008E14682}"/>
              </a:ext>
            </a:extLst>
          </p:cNvPr>
          <p:cNvSpPr>
            <a:spLocks noGrp="1"/>
          </p:cNvSpPr>
          <p:nvPr>
            <p:ph type="body" sz="quarter" idx="20" hasCustomPrompt="1"/>
          </p:nvPr>
        </p:nvSpPr>
        <p:spPr>
          <a:xfrm>
            <a:off x="4970556" y="3898076"/>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3rd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7" name="Textplatzhalter 21">
            <a:extLst>
              <a:ext uri="{FF2B5EF4-FFF2-40B4-BE49-F238E27FC236}">
                <a16:creationId xmlns:a16="http://schemas.microsoft.com/office/drawing/2014/main" id="{B4B29B94-2E3B-564E-89EC-B0F635559AEC}"/>
              </a:ext>
            </a:extLst>
          </p:cNvPr>
          <p:cNvSpPr>
            <a:spLocks noGrp="1"/>
          </p:cNvSpPr>
          <p:nvPr>
            <p:ph type="body" sz="quarter" idx="21" hasCustomPrompt="1"/>
          </p:nvPr>
        </p:nvSpPr>
        <p:spPr>
          <a:xfrm>
            <a:off x="6986680" y="2354838"/>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4th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8" name="Textplatzhalter 21">
            <a:extLst>
              <a:ext uri="{FF2B5EF4-FFF2-40B4-BE49-F238E27FC236}">
                <a16:creationId xmlns:a16="http://schemas.microsoft.com/office/drawing/2014/main" id="{6BD20F74-B7F6-414C-8D59-57156DCB0F8F}"/>
              </a:ext>
            </a:extLst>
          </p:cNvPr>
          <p:cNvSpPr>
            <a:spLocks noGrp="1"/>
          </p:cNvSpPr>
          <p:nvPr>
            <p:ph type="body" sz="quarter" idx="22" hasCustomPrompt="1"/>
          </p:nvPr>
        </p:nvSpPr>
        <p:spPr>
          <a:xfrm>
            <a:off x="9039319" y="3884050"/>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5th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2" name="Titel 1">
            <a:extLst>
              <a:ext uri="{FF2B5EF4-FFF2-40B4-BE49-F238E27FC236}">
                <a16:creationId xmlns:a16="http://schemas.microsoft.com/office/drawing/2014/main" id="{7475E070-7F5A-44EC-CF23-419622D168A4}"/>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19" name="Textplatzhalter 21">
            <a:extLst>
              <a:ext uri="{FF2B5EF4-FFF2-40B4-BE49-F238E27FC236}">
                <a16:creationId xmlns:a16="http://schemas.microsoft.com/office/drawing/2014/main" id="{A538F8A6-1D32-D486-818E-DBEE57FEC50B}"/>
              </a:ext>
            </a:extLst>
          </p:cNvPr>
          <p:cNvSpPr>
            <a:spLocks noGrp="1"/>
          </p:cNvSpPr>
          <p:nvPr>
            <p:ph type="body" sz="quarter" idx="30" hasCustomPrompt="1"/>
          </p:nvPr>
        </p:nvSpPr>
        <p:spPr>
          <a:xfrm>
            <a:off x="901793" y="3898076"/>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1st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3" name="Fußzeilenplatzhalter 12">
            <a:extLst>
              <a:ext uri="{FF2B5EF4-FFF2-40B4-BE49-F238E27FC236}">
                <a16:creationId xmlns:a16="http://schemas.microsoft.com/office/drawing/2014/main" id="{5B4C74A9-3B3C-9427-C5E6-644C68F80CEE}"/>
              </a:ext>
            </a:extLst>
          </p:cNvPr>
          <p:cNvSpPr>
            <a:spLocks noGrp="1"/>
          </p:cNvSpPr>
          <p:nvPr>
            <p:ph type="ftr" sz="quarter" idx="31"/>
          </p:nvPr>
        </p:nvSpPr>
        <p:spPr/>
        <p:txBody>
          <a:bodyPr/>
          <a:lstStyle/>
          <a:p>
            <a:endParaRPr lang="en-US"/>
          </a:p>
        </p:txBody>
      </p:sp>
      <p:sp>
        <p:nvSpPr>
          <p:cNvPr id="14" name="Foliennummernplatzhalter 13">
            <a:extLst>
              <a:ext uri="{FF2B5EF4-FFF2-40B4-BE49-F238E27FC236}">
                <a16:creationId xmlns:a16="http://schemas.microsoft.com/office/drawing/2014/main" id="{7356AAB5-A944-571E-FA63-202D4B6F0E29}"/>
              </a:ext>
            </a:extLst>
          </p:cNvPr>
          <p:cNvSpPr>
            <a:spLocks noGrp="1"/>
          </p:cNvSpPr>
          <p:nvPr>
            <p:ph type="sldNum" sz="quarter" idx="32"/>
          </p:nvPr>
        </p:nvSpPr>
        <p:spPr/>
        <p:txBody>
          <a:bodyPr/>
          <a:lstStyle/>
          <a:p>
            <a:fld id="{52689698-0BB7-BE4D-A8C0-0C9B085F3959}" type="slidenum">
              <a:rPr lang="de-DE" smtClean="0"/>
              <a:pPr/>
              <a:t>‹#›</a:t>
            </a:fld>
            <a:endParaRPr lang="de-DE"/>
          </a:p>
        </p:txBody>
      </p:sp>
    </p:spTree>
    <p:extLst>
      <p:ext uri="{BB962C8B-B14F-4D97-AF65-F5344CB8AC3E}">
        <p14:creationId xmlns:p14="http://schemas.microsoft.com/office/powerpoint/2010/main" val="26245680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_Persons: 1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8025019" y="4329113"/>
            <a:ext cx="2468212" cy="593211"/>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3" name="Textplatzhalter 21">
            <a:extLst>
              <a:ext uri="{FF2B5EF4-FFF2-40B4-BE49-F238E27FC236}">
                <a16:creationId xmlns:a16="http://schemas.microsoft.com/office/drawing/2014/main" id="{6A059382-AD3A-D144-A9B3-2F194599E9D3}"/>
              </a:ext>
            </a:extLst>
          </p:cNvPr>
          <p:cNvSpPr>
            <a:spLocks noGrp="1"/>
          </p:cNvSpPr>
          <p:nvPr>
            <p:ph type="body" sz="quarter" idx="14" hasCustomPrompt="1"/>
          </p:nvPr>
        </p:nvSpPr>
        <p:spPr>
          <a:xfrm>
            <a:off x="8025019"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 name="Titel 1">
            <a:extLst>
              <a:ext uri="{FF2B5EF4-FFF2-40B4-BE49-F238E27FC236}">
                <a16:creationId xmlns:a16="http://schemas.microsoft.com/office/drawing/2014/main" id="{2758D3AF-E4A6-5AE7-8F03-45E028E02C6D}"/>
              </a:ext>
            </a:extLst>
          </p:cNvPr>
          <p:cNvSpPr>
            <a:spLocks noGrp="1"/>
          </p:cNvSpPr>
          <p:nvPr>
            <p:ph type="title" hasCustomPrompt="1"/>
          </p:nvPr>
        </p:nvSpPr>
        <p:spPr/>
        <p:txBody>
          <a:bodyPr/>
          <a:lstStyle/>
          <a:p>
            <a:r>
              <a:rPr lang="de-DE" dirty="0" err="1"/>
              <a:t>Introducing</a:t>
            </a:r>
            <a:r>
              <a:rPr lang="de-DE" dirty="0"/>
              <a:t> a </a:t>
            </a:r>
            <a:r>
              <a:rPr lang="de-DE" dirty="0" err="1"/>
              <a:t>person</a:t>
            </a:r>
            <a:endParaRPr lang="en-US" dirty="0"/>
          </a:p>
        </p:txBody>
      </p:sp>
      <p:sp>
        <p:nvSpPr>
          <p:cNvPr id="12" name="Bildplatzhalter 10">
            <a:extLst>
              <a:ext uri="{FF2B5EF4-FFF2-40B4-BE49-F238E27FC236}">
                <a16:creationId xmlns:a16="http://schemas.microsoft.com/office/drawing/2014/main" id="{E0329A9F-2242-4DB3-7881-72CFCBD39165}"/>
              </a:ext>
            </a:extLst>
          </p:cNvPr>
          <p:cNvSpPr>
            <a:spLocks noGrp="1"/>
          </p:cNvSpPr>
          <p:nvPr>
            <p:ph type="pic" sz="quarter" idx="25" hasCustomPrompt="1"/>
          </p:nvPr>
        </p:nvSpPr>
        <p:spPr>
          <a:xfrm>
            <a:off x="8025019" y="1390689"/>
            <a:ext cx="2876400" cy="2876400"/>
          </a:xfrm>
          <a:prstGeom prst="ellipse">
            <a:avLst/>
          </a:prstGeom>
          <a:solidFill>
            <a:schemeClr val="tx2"/>
          </a:solidFill>
          <a:ln w="28575">
            <a:solidFill>
              <a:schemeClr val="tx1"/>
            </a:solidFill>
          </a:ln>
        </p:spPr>
        <p:txBody>
          <a:bodyPr>
            <a:normAutofit/>
          </a:bodyPr>
          <a:lstStyle>
            <a:lvl1pPr marL="612" indent="0">
              <a:buNone/>
              <a:defRPr sz="14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6" name="Fußzeilenplatzhalter 5">
            <a:extLst>
              <a:ext uri="{FF2B5EF4-FFF2-40B4-BE49-F238E27FC236}">
                <a16:creationId xmlns:a16="http://schemas.microsoft.com/office/drawing/2014/main" id="{81C8E854-31D3-852A-D42C-CD3D172AC34E}"/>
              </a:ext>
            </a:extLst>
          </p:cNvPr>
          <p:cNvSpPr>
            <a:spLocks noGrp="1"/>
          </p:cNvSpPr>
          <p:nvPr>
            <p:ph type="ftr" sz="quarter" idx="26"/>
          </p:nvPr>
        </p:nvSpPr>
        <p:spPr/>
        <p:txBody>
          <a:bodyPr/>
          <a:lstStyle/>
          <a:p>
            <a:endParaRPr lang="en-US"/>
          </a:p>
        </p:txBody>
      </p:sp>
      <p:sp>
        <p:nvSpPr>
          <p:cNvPr id="7" name="Foliennummernplatzhalter 6">
            <a:extLst>
              <a:ext uri="{FF2B5EF4-FFF2-40B4-BE49-F238E27FC236}">
                <a16:creationId xmlns:a16="http://schemas.microsoft.com/office/drawing/2014/main" id="{C853F229-A10C-91FB-F88A-1E3ABEB492E8}"/>
              </a:ext>
            </a:extLst>
          </p:cNvPr>
          <p:cNvSpPr>
            <a:spLocks noGrp="1"/>
          </p:cNvSpPr>
          <p:nvPr>
            <p:ph type="sldNum" sz="quarter" idx="27"/>
          </p:nvPr>
        </p:nvSpPr>
        <p:spPr/>
        <p:txBody>
          <a:bodyPr/>
          <a:lstStyle/>
          <a:p>
            <a:fld id="{52689698-0BB7-BE4D-A8C0-0C9B085F3959}" type="slidenum">
              <a:rPr lang="de-DE" smtClean="0"/>
              <a:pPr/>
              <a:t>‹#›</a:t>
            </a:fld>
            <a:endParaRPr lang="de-DE"/>
          </a:p>
        </p:txBody>
      </p:sp>
      <p:sp>
        <p:nvSpPr>
          <p:cNvPr id="5" name="Textplatzhalter 13">
            <a:extLst>
              <a:ext uri="{FF2B5EF4-FFF2-40B4-BE49-F238E27FC236}">
                <a16:creationId xmlns:a16="http://schemas.microsoft.com/office/drawing/2014/main" id="{E23F5C69-0760-DBA3-254F-778C7664F5A5}"/>
              </a:ext>
            </a:extLst>
          </p:cNvPr>
          <p:cNvSpPr>
            <a:spLocks noGrp="1"/>
          </p:cNvSpPr>
          <p:nvPr>
            <p:ph type="body" sz="quarter" idx="35" hasCustomPrompt="1"/>
          </p:nvPr>
        </p:nvSpPr>
        <p:spPr>
          <a:xfrm>
            <a:off x="1019174" y="3614400"/>
            <a:ext cx="6084889" cy="2156400"/>
          </a:xfrm>
        </p:spPr>
        <p:txBody>
          <a:bodyPr/>
          <a:lstStyle/>
          <a:p>
            <a:pPr lvl="0"/>
            <a:r>
              <a:rPr lang="de-DE" dirty="0"/>
              <a:t>Space </a:t>
            </a:r>
            <a:r>
              <a:rPr lang="de-DE" dirty="0" err="1"/>
              <a:t>for</a:t>
            </a:r>
            <a:r>
              <a:rPr lang="de-DE" dirty="0"/>
              <a:t> </a:t>
            </a:r>
            <a:r>
              <a:rPr lang="de-DE" dirty="0" err="1"/>
              <a:t>project</a:t>
            </a:r>
            <a:r>
              <a:rPr lang="de-DE" dirty="0"/>
              <a:t> </a:t>
            </a:r>
            <a:r>
              <a:rPr lang="de-DE" dirty="0" err="1"/>
              <a:t>details</a:t>
            </a:r>
            <a:r>
              <a:rPr lang="de-DE" dirty="0"/>
              <a:t>, so </a:t>
            </a:r>
            <a:r>
              <a:rPr lang="de-DE" dirty="0" err="1"/>
              <a:t>everyone</a:t>
            </a:r>
            <a:r>
              <a:rPr lang="de-DE" dirty="0"/>
              <a:t> </a:t>
            </a:r>
            <a:r>
              <a:rPr lang="de-DE" dirty="0" err="1"/>
              <a:t>knows</a:t>
            </a:r>
            <a:r>
              <a:rPr lang="de-DE" dirty="0"/>
              <a:t> </a:t>
            </a:r>
            <a:r>
              <a:rPr lang="de-DE" dirty="0" err="1"/>
              <a:t>what</a:t>
            </a:r>
            <a:r>
              <a:rPr lang="de-DE" dirty="0"/>
              <a:t> </a:t>
            </a:r>
            <a:r>
              <a:rPr lang="de-DE" dirty="0" err="1"/>
              <a:t>it’s</a:t>
            </a:r>
            <a:r>
              <a:rPr lang="de-DE" dirty="0"/>
              <a:t> all </a:t>
            </a:r>
            <a:r>
              <a:rPr lang="de-DE" dirty="0" err="1"/>
              <a:t>about</a:t>
            </a:r>
            <a:endParaRPr lang="de-DE" dirty="0"/>
          </a:p>
        </p:txBody>
      </p:sp>
    </p:spTree>
    <p:extLst>
      <p:ext uri="{BB962C8B-B14F-4D97-AF65-F5344CB8AC3E}">
        <p14:creationId xmlns:p14="http://schemas.microsoft.com/office/powerpoint/2010/main" val="128614754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5_Persons: 2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 name="Titel 4">
            <a:extLst>
              <a:ext uri="{FF2B5EF4-FFF2-40B4-BE49-F238E27FC236}">
                <a16:creationId xmlns:a16="http://schemas.microsoft.com/office/drawing/2014/main" id="{1039CDCD-BC04-95C5-0294-1EFD42B614C4}"/>
              </a:ext>
            </a:extLst>
          </p:cNvPr>
          <p:cNvSpPr>
            <a:spLocks noGrp="1"/>
          </p:cNvSpPr>
          <p:nvPr>
            <p:ph type="title" hasCustomPrompt="1"/>
          </p:nvPr>
        </p:nvSpPr>
        <p:spPr/>
        <p:txBody>
          <a:bodyPr/>
          <a:lstStyle/>
          <a:p>
            <a:r>
              <a:rPr lang="de-DE"/>
              <a:t>Introducing people</a:t>
            </a:r>
            <a:endParaRPr lang="en-US"/>
          </a:p>
        </p:txBody>
      </p:sp>
      <p:sp>
        <p:nvSpPr>
          <p:cNvPr id="6" name="Textplatzhalter 21">
            <a:extLst>
              <a:ext uri="{FF2B5EF4-FFF2-40B4-BE49-F238E27FC236}">
                <a16:creationId xmlns:a16="http://schemas.microsoft.com/office/drawing/2014/main" id="{2EC6FF47-E3CB-B89E-0B21-CA219CF29120}"/>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8" name="Textplatzhalter 21">
            <a:extLst>
              <a:ext uri="{FF2B5EF4-FFF2-40B4-BE49-F238E27FC236}">
                <a16:creationId xmlns:a16="http://schemas.microsoft.com/office/drawing/2014/main" id="{796AFD57-6F89-9E80-8606-950CA5E93FFC}"/>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0" name="Textplatzhalter 21">
            <a:extLst>
              <a:ext uri="{FF2B5EF4-FFF2-40B4-BE49-F238E27FC236}">
                <a16:creationId xmlns:a16="http://schemas.microsoft.com/office/drawing/2014/main" id="{31C7F8B8-B126-84F4-E75C-B69418E4D0B3}"/>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2" name="Textplatzhalter 21">
            <a:extLst>
              <a:ext uri="{FF2B5EF4-FFF2-40B4-BE49-F238E27FC236}">
                <a16:creationId xmlns:a16="http://schemas.microsoft.com/office/drawing/2014/main" id="{79CCADD2-71FF-471E-CF68-DD9C7329B4BB}"/>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7" name="Bildplatzhalter 10">
            <a:extLst>
              <a:ext uri="{FF2B5EF4-FFF2-40B4-BE49-F238E27FC236}">
                <a16:creationId xmlns:a16="http://schemas.microsoft.com/office/drawing/2014/main" id="{F69C6113-3E54-FCD4-B8AD-307DD53F8DC0}"/>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18" name="Bildplatzhalter 10">
            <a:extLst>
              <a:ext uri="{FF2B5EF4-FFF2-40B4-BE49-F238E27FC236}">
                <a16:creationId xmlns:a16="http://schemas.microsoft.com/office/drawing/2014/main" id="{A98A7E99-873B-0373-902D-CB7D54E027F5}"/>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9" name="Fußzeilenplatzhalter 8">
            <a:extLst>
              <a:ext uri="{FF2B5EF4-FFF2-40B4-BE49-F238E27FC236}">
                <a16:creationId xmlns:a16="http://schemas.microsoft.com/office/drawing/2014/main" id="{B5D9FA28-6C60-DE70-FD73-050882AD4DA7}"/>
              </a:ext>
            </a:extLst>
          </p:cNvPr>
          <p:cNvSpPr>
            <a:spLocks noGrp="1"/>
          </p:cNvSpPr>
          <p:nvPr>
            <p:ph type="ftr" sz="quarter" idx="33"/>
          </p:nvPr>
        </p:nvSpPr>
        <p:spPr/>
        <p:txBody>
          <a:bodyPr/>
          <a:lstStyle/>
          <a:p>
            <a:endParaRPr lang="en-US"/>
          </a:p>
        </p:txBody>
      </p:sp>
      <p:sp>
        <p:nvSpPr>
          <p:cNvPr id="11" name="Foliennummernplatzhalter 10">
            <a:extLst>
              <a:ext uri="{FF2B5EF4-FFF2-40B4-BE49-F238E27FC236}">
                <a16:creationId xmlns:a16="http://schemas.microsoft.com/office/drawing/2014/main" id="{813304BF-03D9-1F36-07A9-BC9769EC28EB}"/>
              </a:ext>
            </a:extLst>
          </p:cNvPr>
          <p:cNvSpPr>
            <a:spLocks noGrp="1"/>
          </p:cNvSpPr>
          <p:nvPr>
            <p:ph type="sldNum" sz="quarter" idx="34"/>
          </p:nvPr>
        </p:nvSpPr>
        <p:spPr/>
        <p:txBody>
          <a:bodyPr/>
          <a:lstStyle/>
          <a:p>
            <a:fld id="{52689698-0BB7-BE4D-A8C0-0C9B085F3959}" type="slidenum">
              <a:rPr lang="de-DE" smtClean="0"/>
              <a:pPr/>
              <a:t>‹#›</a:t>
            </a:fld>
            <a:endParaRPr lang="de-DE"/>
          </a:p>
        </p:txBody>
      </p:sp>
      <p:sp>
        <p:nvSpPr>
          <p:cNvPr id="14" name="Textplatzhalter 13">
            <a:extLst>
              <a:ext uri="{FF2B5EF4-FFF2-40B4-BE49-F238E27FC236}">
                <a16:creationId xmlns:a16="http://schemas.microsoft.com/office/drawing/2014/main" id="{66EF61B2-82C5-95D1-AD18-1604372CCFEB}"/>
              </a:ext>
            </a:extLst>
          </p:cNvPr>
          <p:cNvSpPr>
            <a:spLocks noGrp="1"/>
          </p:cNvSpPr>
          <p:nvPr>
            <p:ph type="body" sz="quarter" idx="35" hasCustomPrompt="1"/>
          </p:nvPr>
        </p:nvSpPr>
        <p:spPr>
          <a:xfrm>
            <a:off x="1019174" y="3614400"/>
            <a:ext cx="4068763" cy="2156400"/>
          </a:xfrm>
        </p:spPr>
        <p:txBody>
          <a:bodyPr/>
          <a:lstStyle/>
          <a:p>
            <a:pPr lvl="0"/>
            <a:r>
              <a:rPr lang="de-DE"/>
              <a:t>Space for project details, so everyone knows what it’s all about</a:t>
            </a:r>
          </a:p>
        </p:txBody>
      </p:sp>
    </p:spTree>
    <p:extLst>
      <p:ext uri="{BB962C8B-B14F-4D97-AF65-F5344CB8AC3E}">
        <p14:creationId xmlns:p14="http://schemas.microsoft.com/office/powerpoint/2010/main" val="164283396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5_Persons: 3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09D56701-EB91-27F4-4F69-458F424C30DD}"/>
              </a:ext>
            </a:extLst>
          </p:cNvPr>
          <p:cNvSpPr>
            <a:spLocks noGrp="1"/>
          </p:cNvSpPr>
          <p:nvPr>
            <p:ph type="title" hasCustomPrompt="1"/>
          </p:nvPr>
        </p:nvSpPr>
        <p:spPr/>
        <p:txBody>
          <a:bodyPr/>
          <a:lstStyle/>
          <a:p>
            <a:r>
              <a:rPr lang="de-DE"/>
              <a:t>Introducing (more) people</a:t>
            </a:r>
            <a:endParaRPr lang="en-US"/>
          </a:p>
        </p:txBody>
      </p:sp>
      <p:sp>
        <p:nvSpPr>
          <p:cNvPr id="6" name="Textplatzhalter 21">
            <a:extLst>
              <a:ext uri="{FF2B5EF4-FFF2-40B4-BE49-F238E27FC236}">
                <a16:creationId xmlns:a16="http://schemas.microsoft.com/office/drawing/2014/main" id="{CBF1BF80-5AF9-6691-9B05-93672A1F9A2C}"/>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0" name="Textplatzhalter 21">
            <a:extLst>
              <a:ext uri="{FF2B5EF4-FFF2-40B4-BE49-F238E27FC236}">
                <a16:creationId xmlns:a16="http://schemas.microsoft.com/office/drawing/2014/main" id="{5562A0DE-9492-966A-0945-E9CEB180EA80}"/>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2" name="Textplatzhalter 21">
            <a:extLst>
              <a:ext uri="{FF2B5EF4-FFF2-40B4-BE49-F238E27FC236}">
                <a16:creationId xmlns:a16="http://schemas.microsoft.com/office/drawing/2014/main" id="{A0815DA8-CF73-2AB5-6E5A-91CABDFE678E}"/>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3" name="Textplatzhalter 21">
            <a:extLst>
              <a:ext uri="{FF2B5EF4-FFF2-40B4-BE49-F238E27FC236}">
                <a16:creationId xmlns:a16="http://schemas.microsoft.com/office/drawing/2014/main" id="{25F5ABB0-E538-114C-12B7-47D62C71FBEF}"/>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4" name="Textplatzhalter 21">
            <a:extLst>
              <a:ext uri="{FF2B5EF4-FFF2-40B4-BE49-F238E27FC236}">
                <a16:creationId xmlns:a16="http://schemas.microsoft.com/office/drawing/2014/main" id="{39A327C0-E0B8-B17A-B792-164CEB59FDD5}"/>
              </a:ext>
            </a:extLst>
          </p:cNvPr>
          <p:cNvSpPr>
            <a:spLocks noGrp="1"/>
          </p:cNvSpPr>
          <p:nvPr>
            <p:ph type="body" sz="quarter" idx="20" hasCustomPrompt="1"/>
          </p:nvPr>
        </p:nvSpPr>
        <p:spPr>
          <a:xfrm>
            <a:off x="3580738"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5" name="Textplatzhalter 21">
            <a:extLst>
              <a:ext uri="{FF2B5EF4-FFF2-40B4-BE49-F238E27FC236}">
                <a16:creationId xmlns:a16="http://schemas.microsoft.com/office/drawing/2014/main" id="{6E839AAC-F255-0085-A280-7860D3BAD3BC}"/>
              </a:ext>
            </a:extLst>
          </p:cNvPr>
          <p:cNvSpPr>
            <a:spLocks noGrp="1"/>
          </p:cNvSpPr>
          <p:nvPr>
            <p:ph type="body" sz="quarter" idx="21" hasCustomPrompt="1"/>
          </p:nvPr>
        </p:nvSpPr>
        <p:spPr>
          <a:xfrm>
            <a:off x="3580738"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8" name="Bildplatzhalter 10">
            <a:extLst>
              <a:ext uri="{FF2B5EF4-FFF2-40B4-BE49-F238E27FC236}">
                <a16:creationId xmlns:a16="http://schemas.microsoft.com/office/drawing/2014/main" id="{85365C70-BB34-AE11-1554-6C510CFCF707}"/>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19" name="Bildplatzhalter 10">
            <a:extLst>
              <a:ext uri="{FF2B5EF4-FFF2-40B4-BE49-F238E27FC236}">
                <a16:creationId xmlns:a16="http://schemas.microsoft.com/office/drawing/2014/main" id="{2E01B0A9-1C35-43A2-4E6B-712A33E5647A}"/>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20" name="Bildplatzhalter 10">
            <a:extLst>
              <a:ext uri="{FF2B5EF4-FFF2-40B4-BE49-F238E27FC236}">
                <a16:creationId xmlns:a16="http://schemas.microsoft.com/office/drawing/2014/main" id="{FE92C5E4-DE0A-456A-DCC8-B2EC4E0A5F1C}"/>
              </a:ext>
            </a:extLst>
          </p:cNvPr>
          <p:cNvSpPr>
            <a:spLocks noGrp="1"/>
          </p:cNvSpPr>
          <p:nvPr>
            <p:ph type="pic" sz="quarter" idx="33" hasCustomPrompt="1"/>
          </p:nvPr>
        </p:nvSpPr>
        <p:spPr>
          <a:xfrm>
            <a:off x="3580738"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8" name="Fußzeilenplatzhalter 7">
            <a:extLst>
              <a:ext uri="{FF2B5EF4-FFF2-40B4-BE49-F238E27FC236}">
                <a16:creationId xmlns:a16="http://schemas.microsoft.com/office/drawing/2014/main" id="{464B17FB-5DE8-21EA-F66F-7F55D9A4338B}"/>
              </a:ext>
            </a:extLst>
          </p:cNvPr>
          <p:cNvSpPr>
            <a:spLocks noGrp="1"/>
          </p:cNvSpPr>
          <p:nvPr>
            <p:ph type="ftr" sz="quarter" idx="34"/>
          </p:nvPr>
        </p:nvSpPr>
        <p:spPr/>
        <p:txBody>
          <a:bodyPr/>
          <a:lstStyle/>
          <a:p>
            <a:endParaRPr lang="en-US"/>
          </a:p>
        </p:txBody>
      </p:sp>
      <p:sp>
        <p:nvSpPr>
          <p:cNvPr id="9" name="Foliennummernplatzhalter 8">
            <a:extLst>
              <a:ext uri="{FF2B5EF4-FFF2-40B4-BE49-F238E27FC236}">
                <a16:creationId xmlns:a16="http://schemas.microsoft.com/office/drawing/2014/main" id="{21606469-712D-07A5-48ED-7AADA35006A5}"/>
              </a:ext>
            </a:extLst>
          </p:cNvPr>
          <p:cNvSpPr>
            <a:spLocks noGrp="1"/>
          </p:cNvSpPr>
          <p:nvPr>
            <p:ph type="sldNum" sz="quarter" idx="35"/>
          </p:nvPr>
        </p:nvSpPr>
        <p:spPr/>
        <p:txBody>
          <a:bodyPr/>
          <a:lstStyle/>
          <a:p>
            <a:fld id="{52689698-0BB7-BE4D-A8C0-0C9B085F3959}" type="slidenum">
              <a:rPr lang="de-DE" smtClean="0"/>
              <a:pPr/>
              <a:t>‹#›</a:t>
            </a:fld>
            <a:endParaRPr lang="de-DE"/>
          </a:p>
        </p:txBody>
      </p:sp>
      <p:sp>
        <p:nvSpPr>
          <p:cNvPr id="16" name="Textplatzhalter 15">
            <a:extLst>
              <a:ext uri="{FF2B5EF4-FFF2-40B4-BE49-F238E27FC236}">
                <a16:creationId xmlns:a16="http://schemas.microsoft.com/office/drawing/2014/main" id="{72F262EC-570B-0418-F62D-BF5C3750ED78}"/>
              </a:ext>
            </a:extLst>
          </p:cNvPr>
          <p:cNvSpPr>
            <a:spLocks noGrp="1"/>
          </p:cNvSpPr>
          <p:nvPr>
            <p:ph type="body" sz="quarter" idx="36" hasCustomPrompt="1"/>
          </p:nvPr>
        </p:nvSpPr>
        <p:spPr>
          <a:xfrm>
            <a:off x="1019174" y="3614400"/>
            <a:ext cx="2016125" cy="2156400"/>
          </a:xfrm>
        </p:spPr>
        <p:txBody>
          <a:bodyPr/>
          <a:lstStyle/>
          <a:p>
            <a:pPr lvl="0"/>
            <a:r>
              <a:rPr lang="de-DE"/>
              <a:t>Space for project details, so everyone knows what it’s all about</a:t>
            </a:r>
          </a:p>
        </p:txBody>
      </p:sp>
    </p:spTree>
    <p:extLst>
      <p:ext uri="{BB962C8B-B14F-4D97-AF65-F5344CB8AC3E}">
        <p14:creationId xmlns:p14="http://schemas.microsoft.com/office/powerpoint/2010/main" val="354024403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5_Persons: 4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3" name="Textplatzhalter 21">
            <a:extLst>
              <a:ext uri="{FF2B5EF4-FFF2-40B4-BE49-F238E27FC236}">
                <a16:creationId xmlns:a16="http://schemas.microsoft.com/office/drawing/2014/main" id="{6A059382-AD3A-D144-A9B3-2F194599E9D3}"/>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7" name="Textplatzhalter 21">
            <a:extLst>
              <a:ext uri="{FF2B5EF4-FFF2-40B4-BE49-F238E27FC236}">
                <a16:creationId xmlns:a16="http://schemas.microsoft.com/office/drawing/2014/main" id="{B1A647CC-E23A-5A4A-9E4E-99FB8C30922C}"/>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8" name="Textplatzhalter 21">
            <a:extLst>
              <a:ext uri="{FF2B5EF4-FFF2-40B4-BE49-F238E27FC236}">
                <a16:creationId xmlns:a16="http://schemas.microsoft.com/office/drawing/2014/main" id="{D594CCE8-0A6B-E848-B917-5D4DBC539F15}"/>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9" name="Textplatzhalter 21">
            <a:extLst>
              <a:ext uri="{FF2B5EF4-FFF2-40B4-BE49-F238E27FC236}">
                <a16:creationId xmlns:a16="http://schemas.microsoft.com/office/drawing/2014/main" id="{383FBEC5-4D80-EF41-AC13-AB0DB3FA69CB}"/>
              </a:ext>
            </a:extLst>
          </p:cNvPr>
          <p:cNvSpPr>
            <a:spLocks noGrp="1"/>
          </p:cNvSpPr>
          <p:nvPr>
            <p:ph type="body" sz="quarter" idx="20" hasCustomPrompt="1"/>
          </p:nvPr>
        </p:nvSpPr>
        <p:spPr>
          <a:xfrm>
            <a:off x="3580738"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30" name="Textplatzhalter 21">
            <a:extLst>
              <a:ext uri="{FF2B5EF4-FFF2-40B4-BE49-F238E27FC236}">
                <a16:creationId xmlns:a16="http://schemas.microsoft.com/office/drawing/2014/main" id="{F3E9B06F-225C-124F-99A9-C1C794D828B0}"/>
              </a:ext>
            </a:extLst>
          </p:cNvPr>
          <p:cNvSpPr>
            <a:spLocks noGrp="1"/>
          </p:cNvSpPr>
          <p:nvPr>
            <p:ph type="body" sz="quarter" idx="21" hasCustomPrompt="1"/>
          </p:nvPr>
        </p:nvSpPr>
        <p:spPr>
          <a:xfrm>
            <a:off x="3580738"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31" name="Textplatzhalter 21">
            <a:extLst>
              <a:ext uri="{FF2B5EF4-FFF2-40B4-BE49-F238E27FC236}">
                <a16:creationId xmlns:a16="http://schemas.microsoft.com/office/drawing/2014/main" id="{C54BD6D5-D099-9D42-B32A-FB08D790B2E3}"/>
              </a:ext>
            </a:extLst>
          </p:cNvPr>
          <p:cNvSpPr>
            <a:spLocks noGrp="1"/>
          </p:cNvSpPr>
          <p:nvPr>
            <p:ph type="body" sz="quarter" idx="22" hasCustomPrompt="1"/>
          </p:nvPr>
        </p:nvSpPr>
        <p:spPr>
          <a:xfrm>
            <a:off x="1018800"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32" name="Textplatzhalter 21">
            <a:extLst>
              <a:ext uri="{FF2B5EF4-FFF2-40B4-BE49-F238E27FC236}">
                <a16:creationId xmlns:a16="http://schemas.microsoft.com/office/drawing/2014/main" id="{3BC54120-3A3D-F84D-B43C-E3BAF533671D}"/>
              </a:ext>
            </a:extLst>
          </p:cNvPr>
          <p:cNvSpPr>
            <a:spLocks noGrp="1"/>
          </p:cNvSpPr>
          <p:nvPr>
            <p:ph type="body" sz="quarter" idx="23" hasCustomPrompt="1"/>
          </p:nvPr>
        </p:nvSpPr>
        <p:spPr>
          <a:xfrm>
            <a:off x="1018800"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 name="Titel 1">
            <a:extLst>
              <a:ext uri="{FF2B5EF4-FFF2-40B4-BE49-F238E27FC236}">
                <a16:creationId xmlns:a16="http://schemas.microsoft.com/office/drawing/2014/main" id="{B9F7197E-1618-B50B-28A8-A09058BE297B}"/>
              </a:ext>
            </a:extLst>
          </p:cNvPr>
          <p:cNvSpPr>
            <a:spLocks noGrp="1"/>
          </p:cNvSpPr>
          <p:nvPr>
            <p:ph type="title" hasCustomPrompt="1"/>
          </p:nvPr>
        </p:nvSpPr>
        <p:spPr/>
        <p:txBody>
          <a:bodyPr/>
          <a:lstStyle/>
          <a:p>
            <a:r>
              <a:rPr lang="de-DE"/>
              <a:t>Introducing (more) people</a:t>
            </a:r>
            <a:endParaRPr lang="en-US"/>
          </a:p>
        </p:txBody>
      </p:sp>
      <p:sp>
        <p:nvSpPr>
          <p:cNvPr id="9" name="Bildplatzhalter 10">
            <a:extLst>
              <a:ext uri="{FF2B5EF4-FFF2-40B4-BE49-F238E27FC236}">
                <a16:creationId xmlns:a16="http://schemas.microsoft.com/office/drawing/2014/main" id="{84974416-CD7E-F638-4A33-F6AFB1972643}"/>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10" name="Bildplatzhalter 10">
            <a:extLst>
              <a:ext uri="{FF2B5EF4-FFF2-40B4-BE49-F238E27FC236}">
                <a16:creationId xmlns:a16="http://schemas.microsoft.com/office/drawing/2014/main" id="{C1BE539A-3A46-8521-4248-F5B1B3D9B810}"/>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11" name="Bildplatzhalter 10">
            <a:extLst>
              <a:ext uri="{FF2B5EF4-FFF2-40B4-BE49-F238E27FC236}">
                <a16:creationId xmlns:a16="http://schemas.microsoft.com/office/drawing/2014/main" id="{375C9330-BBBD-B777-9608-F6338DB8C288}"/>
              </a:ext>
            </a:extLst>
          </p:cNvPr>
          <p:cNvSpPr>
            <a:spLocks noGrp="1"/>
          </p:cNvSpPr>
          <p:nvPr>
            <p:ph type="pic" sz="quarter" idx="33" hasCustomPrompt="1"/>
          </p:nvPr>
        </p:nvSpPr>
        <p:spPr>
          <a:xfrm>
            <a:off x="3580738"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13" name="Bildplatzhalter 10">
            <a:extLst>
              <a:ext uri="{FF2B5EF4-FFF2-40B4-BE49-F238E27FC236}">
                <a16:creationId xmlns:a16="http://schemas.microsoft.com/office/drawing/2014/main" id="{ABAE4399-78D1-B364-B63C-CB5D1C65DF44}"/>
              </a:ext>
            </a:extLst>
          </p:cNvPr>
          <p:cNvSpPr>
            <a:spLocks noGrp="1"/>
          </p:cNvSpPr>
          <p:nvPr>
            <p:ph type="pic" sz="quarter" idx="34" hasCustomPrompt="1"/>
          </p:nvPr>
        </p:nvSpPr>
        <p:spPr>
          <a:xfrm>
            <a:off x="1018800"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6" name="Fußzeilenplatzhalter 5">
            <a:extLst>
              <a:ext uri="{FF2B5EF4-FFF2-40B4-BE49-F238E27FC236}">
                <a16:creationId xmlns:a16="http://schemas.microsoft.com/office/drawing/2014/main" id="{E167B8FB-FE4E-32C3-898C-D0D84C4EAB23}"/>
              </a:ext>
            </a:extLst>
          </p:cNvPr>
          <p:cNvSpPr>
            <a:spLocks noGrp="1"/>
          </p:cNvSpPr>
          <p:nvPr>
            <p:ph type="ftr" sz="quarter" idx="35"/>
          </p:nvPr>
        </p:nvSpPr>
        <p:spPr/>
        <p:txBody>
          <a:bodyPr/>
          <a:lstStyle/>
          <a:p>
            <a:endParaRPr lang="en-US"/>
          </a:p>
        </p:txBody>
      </p:sp>
      <p:sp>
        <p:nvSpPr>
          <p:cNvPr id="7" name="Foliennummernplatzhalter 6">
            <a:extLst>
              <a:ext uri="{FF2B5EF4-FFF2-40B4-BE49-F238E27FC236}">
                <a16:creationId xmlns:a16="http://schemas.microsoft.com/office/drawing/2014/main" id="{615AAAE8-6984-4B22-23D4-29303EFDD6CD}"/>
              </a:ext>
            </a:extLst>
          </p:cNvPr>
          <p:cNvSpPr>
            <a:spLocks noGrp="1"/>
          </p:cNvSpPr>
          <p:nvPr>
            <p:ph type="sldNum" sz="quarter" idx="36"/>
          </p:nvPr>
        </p:nvSpPr>
        <p:spPr/>
        <p:txBody>
          <a:bodyPr/>
          <a:lstStyle/>
          <a:p>
            <a:fld id="{52689698-0BB7-BE4D-A8C0-0C9B085F3959}" type="slidenum">
              <a:rPr lang="de-DE" smtClean="0"/>
              <a:pPr/>
              <a:t>‹#›</a:t>
            </a:fld>
            <a:endParaRPr lang="de-DE"/>
          </a:p>
        </p:txBody>
      </p:sp>
    </p:spTree>
    <p:extLst>
      <p:ext uri="{BB962C8B-B14F-4D97-AF65-F5344CB8AC3E}">
        <p14:creationId xmlns:p14="http://schemas.microsoft.com/office/powerpoint/2010/main" val="393339902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Table of Content – ligh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1629FA1-2021-6F53-2153-C869E181592C}"/>
              </a:ext>
            </a:extLst>
          </p:cNvPr>
          <p:cNvSpPr/>
          <p:nvPr userDrawn="1"/>
        </p:nvSpPr>
        <p:spPr>
          <a:xfrm>
            <a:off x="5087938" y="1"/>
            <a:ext cx="710405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cxnSp>
        <p:nvCxnSpPr>
          <p:cNvPr id="16" name="Gerade Verbindung 15">
            <a:extLst>
              <a:ext uri="{FF2B5EF4-FFF2-40B4-BE49-F238E27FC236}">
                <a16:creationId xmlns:a16="http://schemas.microsoft.com/office/drawing/2014/main" id="{14FDF1F1-3429-7A42-84C6-01D7F4CC1581}"/>
              </a:ext>
            </a:extLst>
          </p:cNvPr>
          <p:cNvCxnSpPr>
            <a:cxnSpLocks/>
          </p:cNvCxnSpPr>
          <p:nvPr userDrawn="1"/>
        </p:nvCxnSpPr>
        <p:spPr>
          <a:xfrm flipV="1">
            <a:off x="5087938"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Textplatzhalter 3">
            <a:extLst>
              <a:ext uri="{FF2B5EF4-FFF2-40B4-BE49-F238E27FC236}">
                <a16:creationId xmlns:a16="http://schemas.microsoft.com/office/drawing/2014/main" id="{FBCDA0F7-EDEC-9584-587F-8127ED3AFFCD}"/>
              </a:ext>
            </a:extLst>
          </p:cNvPr>
          <p:cNvSpPr>
            <a:spLocks noGrp="1"/>
          </p:cNvSpPr>
          <p:nvPr>
            <p:ph type="body" sz="quarter" idx="13" hasCustomPrompt="1"/>
          </p:nvPr>
        </p:nvSpPr>
        <p:spPr>
          <a:xfrm>
            <a:off x="5267938" y="1090799"/>
            <a:ext cx="5904878" cy="4680000"/>
          </a:xfrm>
        </p:spPr>
        <p:txBody>
          <a:bodyPr/>
          <a:lstStyle>
            <a:lvl1pPr marL="539750" indent="-539750">
              <a:buFont typeface="+mj-lt"/>
              <a:buAutoNum type="romanUcPeriod"/>
              <a:tabLst/>
              <a:defRPr/>
            </a:lvl1pPr>
            <a:lvl2pPr marL="971550" indent="-250825">
              <a:tabLst/>
              <a:defRPr/>
            </a:lvl2pPr>
            <a:lvl3pPr marL="1332000" indent="-250825">
              <a:tabLst/>
              <a:defRPr/>
            </a:lvl3pPr>
            <a:lvl4pPr marL="1690688" indent="-252000">
              <a:tabLst/>
              <a:defRPr/>
            </a:lvl4pPr>
            <a:lvl5pPr marL="2052000" indent="-250825">
              <a:tabLst/>
              <a:defRPr/>
            </a:lvl5pPr>
          </a:lstStyle>
          <a:p>
            <a:pPr lvl="0"/>
            <a:r>
              <a:rPr lang="de-DE" dirty="0"/>
              <a:t>Space </a:t>
            </a:r>
            <a:r>
              <a:rPr lang="de-DE" dirty="0" err="1"/>
              <a:t>for</a:t>
            </a:r>
            <a:r>
              <a:rPr lang="de-DE" dirty="0"/>
              <a:t> </a:t>
            </a:r>
            <a:r>
              <a:rPr lang="de-DE" dirty="0" err="1"/>
              <a:t>your</a:t>
            </a:r>
            <a:r>
              <a:rPr lang="de-DE" dirty="0"/>
              <a:t> </a:t>
            </a:r>
            <a:r>
              <a:rPr lang="de-DE" dirty="0" err="1"/>
              <a:t>table</a:t>
            </a:r>
            <a:r>
              <a:rPr lang="de-DE" dirty="0"/>
              <a:t> </a:t>
            </a:r>
            <a:r>
              <a:rPr lang="de-DE" dirty="0" err="1"/>
              <a:t>of</a:t>
            </a:r>
            <a:r>
              <a:rPr lang="de-DE" dirty="0"/>
              <a:t> </a:t>
            </a:r>
            <a:r>
              <a:rPr lang="de-DE" dirty="0" err="1"/>
              <a:t>contents</a:t>
            </a:r>
            <a:endParaRPr lang="de-DE" dirty="0"/>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Textplatzhalter 4">
            <a:extLst>
              <a:ext uri="{FF2B5EF4-FFF2-40B4-BE49-F238E27FC236}">
                <a16:creationId xmlns:a16="http://schemas.microsoft.com/office/drawing/2014/main" id="{7BDFB64F-6C1A-4B99-7FDB-E94CDFDD8D36}"/>
              </a:ext>
            </a:extLst>
          </p:cNvPr>
          <p:cNvSpPr>
            <a:spLocks noGrp="1"/>
          </p:cNvSpPr>
          <p:nvPr>
            <p:ph type="body" sz="quarter" idx="14" hasCustomPrompt="1"/>
          </p:nvPr>
        </p:nvSpPr>
        <p:spPr>
          <a:xfrm>
            <a:off x="1028910" y="1090800"/>
            <a:ext cx="3879030" cy="2333956"/>
          </a:xfrm>
        </p:spPr>
        <p:txBody>
          <a:bodyPr>
            <a:noAutofit/>
          </a:bodyPr>
          <a:lstStyle>
            <a:lvl1pPr marL="0" indent="0">
              <a:buNone/>
              <a:defRPr sz="4800" b="1" i="0">
                <a:latin typeface="Montserrat ExtraBold" pitchFamily="2" charset="77"/>
              </a:defRPr>
            </a:lvl1pPr>
          </a:lstStyle>
          <a:p>
            <a:pPr lvl="0"/>
            <a:r>
              <a:rPr lang="de-DE" dirty="0"/>
              <a:t>Contents </a:t>
            </a:r>
            <a:r>
              <a:rPr lang="de-DE" dirty="0" err="1"/>
              <a:t>or</a:t>
            </a:r>
            <a:r>
              <a:rPr lang="de-DE" dirty="0"/>
              <a:t> title</a:t>
            </a:r>
          </a:p>
        </p:txBody>
      </p:sp>
    </p:spTree>
    <p:extLst>
      <p:ext uri="{BB962C8B-B14F-4D97-AF65-F5344CB8AC3E}">
        <p14:creationId xmlns:p14="http://schemas.microsoft.com/office/powerpoint/2010/main" val="150949889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5_Persons: Group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1018799" y="3614400"/>
            <a:ext cx="5076826" cy="2156400"/>
          </a:xfrm>
          <a:prstGeom prst="rect">
            <a:avLst/>
          </a:prstGeom>
        </p:spPr>
        <p:txBody>
          <a:bodyPr anchor="t"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Names</a:t>
            </a:r>
            <a:r>
              <a:rPr lang="de-DE" dirty="0"/>
              <a:t> and </a:t>
            </a:r>
            <a:r>
              <a:rPr lang="de-DE" dirty="0" err="1"/>
              <a:t>positions</a:t>
            </a:r>
            <a:r>
              <a:rPr lang="de-DE" dirty="0"/>
              <a:t> </a:t>
            </a:r>
            <a:r>
              <a:rPr lang="de-DE" dirty="0" err="1"/>
              <a:t>of</a:t>
            </a:r>
            <a:r>
              <a:rPr lang="de-DE" dirty="0"/>
              <a:t> </a:t>
            </a:r>
            <a:r>
              <a:rPr lang="de-DE" dirty="0" err="1"/>
              <a:t>the</a:t>
            </a:r>
            <a:r>
              <a:rPr lang="de-DE" dirty="0"/>
              <a:t> </a:t>
            </a:r>
            <a:r>
              <a:rPr lang="de-DE" dirty="0" err="1"/>
              <a:t>people</a:t>
            </a:r>
            <a:r>
              <a:rPr lang="de-DE" dirty="0"/>
              <a:t> in </a:t>
            </a:r>
            <a:r>
              <a:rPr lang="de-DE" dirty="0" err="1"/>
              <a:t>the</a:t>
            </a:r>
            <a:r>
              <a:rPr lang="de-DE" dirty="0"/>
              <a:t> </a:t>
            </a:r>
            <a:r>
              <a:rPr lang="de-DE" dirty="0" err="1"/>
              <a:t>group</a:t>
            </a:r>
            <a:r>
              <a:rPr lang="de-DE" dirty="0"/>
              <a:t> </a:t>
            </a:r>
            <a:r>
              <a:rPr lang="de-DE" dirty="0" err="1"/>
              <a:t>photo</a:t>
            </a:r>
            <a:r>
              <a:rPr lang="de-DE" dirty="0"/>
              <a:t>.</a:t>
            </a:r>
          </a:p>
        </p:txBody>
      </p:sp>
      <p:sp>
        <p:nvSpPr>
          <p:cNvPr id="2" name="Titel 1">
            <a:extLst>
              <a:ext uri="{FF2B5EF4-FFF2-40B4-BE49-F238E27FC236}">
                <a16:creationId xmlns:a16="http://schemas.microsoft.com/office/drawing/2014/main" id="{59600E33-CC2B-060F-AFAA-85F0584B1299}"/>
              </a:ext>
            </a:extLst>
          </p:cNvPr>
          <p:cNvSpPr>
            <a:spLocks noGrp="1"/>
          </p:cNvSpPr>
          <p:nvPr>
            <p:ph type="title" hasCustomPrompt="1"/>
          </p:nvPr>
        </p:nvSpPr>
        <p:spPr/>
        <p:txBody>
          <a:bodyPr/>
          <a:lstStyle/>
          <a:p>
            <a:r>
              <a:rPr lang="de-DE"/>
              <a:t>Introducing a group</a:t>
            </a:r>
            <a:endParaRPr lang="en-US"/>
          </a:p>
        </p:txBody>
      </p:sp>
      <p:sp>
        <p:nvSpPr>
          <p:cNvPr id="10" name="Bildplatzhalter 10">
            <a:extLst>
              <a:ext uri="{FF2B5EF4-FFF2-40B4-BE49-F238E27FC236}">
                <a16:creationId xmlns:a16="http://schemas.microsoft.com/office/drawing/2014/main" id="{258B333E-D55D-51D4-B7B3-19A4F85C725B}"/>
              </a:ext>
            </a:extLst>
          </p:cNvPr>
          <p:cNvSpPr>
            <a:spLocks noGrp="1"/>
          </p:cNvSpPr>
          <p:nvPr>
            <p:ph type="pic" sz="quarter" idx="31" hasCustomPrompt="1"/>
          </p:nvPr>
        </p:nvSpPr>
        <p:spPr>
          <a:xfrm>
            <a:off x="7123294" y="1118518"/>
            <a:ext cx="3776400" cy="3776400"/>
          </a:xfrm>
          <a:prstGeom prst="ellipse">
            <a:avLst/>
          </a:prstGeom>
          <a:solidFill>
            <a:schemeClr val="tx2"/>
          </a:solidFill>
          <a:ln w="28575">
            <a:solidFill>
              <a:schemeClr val="tx1"/>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6" name="Fußzeilenplatzhalter 5">
            <a:extLst>
              <a:ext uri="{FF2B5EF4-FFF2-40B4-BE49-F238E27FC236}">
                <a16:creationId xmlns:a16="http://schemas.microsoft.com/office/drawing/2014/main" id="{5C33937B-AB79-5463-CEA7-3B564D1C9918}"/>
              </a:ext>
            </a:extLst>
          </p:cNvPr>
          <p:cNvSpPr>
            <a:spLocks noGrp="1"/>
          </p:cNvSpPr>
          <p:nvPr>
            <p:ph type="ftr" sz="quarter" idx="32"/>
          </p:nvPr>
        </p:nvSpPr>
        <p:spPr/>
        <p:txBody>
          <a:bodyPr/>
          <a:lstStyle/>
          <a:p>
            <a:endParaRPr lang="en-US"/>
          </a:p>
        </p:txBody>
      </p:sp>
      <p:sp>
        <p:nvSpPr>
          <p:cNvPr id="8" name="Foliennummernplatzhalter 7">
            <a:extLst>
              <a:ext uri="{FF2B5EF4-FFF2-40B4-BE49-F238E27FC236}">
                <a16:creationId xmlns:a16="http://schemas.microsoft.com/office/drawing/2014/main" id="{A16EB96E-A81E-B294-6174-D322AFAE6586}"/>
              </a:ext>
            </a:extLst>
          </p:cNvPr>
          <p:cNvSpPr>
            <a:spLocks noGrp="1"/>
          </p:cNvSpPr>
          <p:nvPr>
            <p:ph type="sldNum" sz="quarter" idx="33"/>
          </p:nvPr>
        </p:nvSpPr>
        <p:spPr/>
        <p:txBody>
          <a:bodyPr/>
          <a:lstStyle/>
          <a:p>
            <a:fld id="{52689698-0BB7-BE4D-A8C0-0C9B085F3959}" type="slidenum">
              <a:rPr lang="de-DE" smtClean="0"/>
              <a:pPr/>
              <a:t>‹#›</a:t>
            </a:fld>
            <a:endParaRPr lang="de-DE"/>
          </a:p>
        </p:txBody>
      </p:sp>
      <p:sp>
        <p:nvSpPr>
          <p:cNvPr id="11" name="Textplatzhalter 10">
            <a:extLst>
              <a:ext uri="{FF2B5EF4-FFF2-40B4-BE49-F238E27FC236}">
                <a16:creationId xmlns:a16="http://schemas.microsoft.com/office/drawing/2014/main" id="{80236DD6-B4C9-45D2-6641-B50E61A11061}"/>
              </a:ext>
            </a:extLst>
          </p:cNvPr>
          <p:cNvSpPr>
            <a:spLocks noGrp="1"/>
          </p:cNvSpPr>
          <p:nvPr>
            <p:ph type="body" sz="quarter" idx="34" hasCustomPrompt="1"/>
          </p:nvPr>
        </p:nvSpPr>
        <p:spPr>
          <a:xfrm>
            <a:off x="1018799" y="1090800"/>
            <a:ext cx="5077200" cy="2156400"/>
          </a:xfrm>
        </p:spPr>
        <p:txBody>
          <a:bodyPr anchor="b" anchorCtr="0"/>
          <a:lstStyle/>
          <a:p>
            <a:pPr lvl="0"/>
            <a:r>
              <a:rPr lang="de-DE"/>
              <a:t>Space for project details, so everyone knows what it’s all about</a:t>
            </a:r>
          </a:p>
        </p:txBody>
      </p:sp>
    </p:spTree>
    <p:extLst>
      <p:ext uri="{BB962C8B-B14F-4D97-AF65-F5344CB8AC3E}">
        <p14:creationId xmlns:p14="http://schemas.microsoft.com/office/powerpoint/2010/main" val="326421797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6_Closing: Contact – lig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0DDCF8-B947-B197-4432-A0A9FF450182}"/>
              </a:ext>
            </a:extLst>
          </p:cNvPr>
          <p:cNvSpPr>
            <a:spLocks noGrp="1"/>
          </p:cNvSpPr>
          <p:nvPr>
            <p:ph type="title" hasCustomPrompt="1"/>
          </p:nvPr>
        </p:nvSpPr>
        <p:spPr>
          <a:xfrm>
            <a:off x="1018800" y="180000"/>
            <a:ext cx="10154025" cy="539999"/>
          </a:xfrm>
        </p:spPr>
        <p:txBody>
          <a:bodyPr/>
          <a:lstStyle/>
          <a:p>
            <a:r>
              <a:rPr lang="de-DE" dirty="0"/>
              <a:t>Contact Information</a:t>
            </a:r>
            <a:endParaRPr lang="en-US" dirty="0"/>
          </a:p>
        </p:txBody>
      </p:sp>
      <p:sp>
        <p:nvSpPr>
          <p:cNvPr id="19" name="Textplatzhalter 18">
            <a:extLst>
              <a:ext uri="{FF2B5EF4-FFF2-40B4-BE49-F238E27FC236}">
                <a16:creationId xmlns:a16="http://schemas.microsoft.com/office/drawing/2014/main" id="{D3495DCF-3ACC-D8C8-CE0D-317788ECA5E0}"/>
              </a:ext>
            </a:extLst>
          </p:cNvPr>
          <p:cNvSpPr>
            <a:spLocks noGrp="1"/>
          </p:cNvSpPr>
          <p:nvPr>
            <p:ph type="body" sz="quarter" idx="24" hasCustomPrompt="1"/>
          </p:nvPr>
        </p:nvSpPr>
        <p:spPr>
          <a:xfrm>
            <a:off x="4103637" y="3614400"/>
            <a:ext cx="3476274" cy="2156400"/>
          </a:xfrm>
        </p:spPr>
        <p:txBody>
          <a:bodyPr bIns="0" anchor="t" anchorCtr="0">
            <a:noAutofit/>
          </a:bodyPr>
          <a:lstStyle>
            <a:lvl1pPr marL="612" indent="0">
              <a:lnSpc>
                <a:spcPct val="150000"/>
              </a:lnSpc>
              <a:buNone/>
              <a:defRPr sz="1600" b="0" i="0">
                <a:latin typeface="Montserrat" pitchFamily="2" charset="77"/>
              </a:defRPr>
            </a:lvl1pPr>
          </a:lstStyle>
          <a:p>
            <a:pPr lvl="0"/>
            <a:r>
              <a:rPr lang="de-DE" dirty="0"/>
              <a:t>E-Mail: 	optional</a:t>
            </a:r>
            <a:br>
              <a:rPr lang="de-DE" dirty="0"/>
            </a:br>
            <a:r>
              <a:rPr lang="de-DE" dirty="0"/>
              <a:t>Phone: 	optional</a:t>
            </a:r>
            <a:br>
              <a:rPr lang="de-DE" dirty="0"/>
            </a:br>
            <a:r>
              <a:rPr lang="de-DE" dirty="0"/>
              <a:t>Web: 	optional</a:t>
            </a:r>
            <a:br>
              <a:rPr lang="de-DE" dirty="0"/>
            </a:br>
            <a:r>
              <a:rPr lang="de-DE" dirty="0" err="1"/>
              <a:t>Gitlab</a:t>
            </a:r>
            <a:r>
              <a:rPr lang="de-DE" dirty="0"/>
              <a:t>: 	optional</a:t>
            </a:r>
            <a:br>
              <a:rPr lang="de-DE" dirty="0"/>
            </a:br>
            <a:r>
              <a:rPr lang="de-DE" dirty="0"/>
              <a:t>Twitter: 	optional</a:t>
            </a:r>
            <a:endParaRPr lang="en-US" dirty="0"/>
          </a:p>
        </p:txBody>
      </p:sp>
      <p:sp>
        <p:nvSpPr>
          <p:cNvPr id="21" name="Textplatzhalter 21">
            <a:extLst>
              <a:ext uri="{FF2B5EF4-FFF2-40B4-BE49-F238E27FC236}">
                <a16:creationId xmlns:a16="http://schemas.microsoft.com/office/drawing/2014/main" id="{F5D92A5B-0A9B-898B-768D-126525624DAE}"/>
              </a:ext>
            </a:extLst>
          </p:cNvPr>
          <p:cNvSpPr>
            <a:spLocks noGrp="1"/>
          </p:cNvSpPr>
          <p:nvPr>
            <p:ph type="body" sz="quarter" idx="13" hasCustomPrompt="1"/>
          </p:nvPr>
        </p:nvSpPr>
        <p:spPr>
          <a:xfrm>
            <a:off x="4103637" y="2045490"/>
            <a:ext cx="5528913"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a:t>
            </a:r>
            <a:r>
              <a:rPr lang="de-DE" dirty="0" err="1"/>
              <a:t>Name </a:t>
            </a:r>
            <a:r>
              <a:rPr lang="de-DE" dirty="0"/>
              <a:t>Surname</a:t>
            </a:r>
          </a:p>
        </p:txBody>
      </p:sp>
      <p:sp>
        <p:nvSpPr>
          <p:cNvPr id="22" name="Textplatzhalter 21">
            <a:extLst>
              <a:ext uri="{FF2B5EF4-FFF2-40B4-BE49-F238E27FC236}">
                <a16:creationId xmlns:a16="http://schemas.microsoft.com/office/drawing/2014/main" id="{13863774-5EE4-77F2-A1CF-E124EC2847D4}"/>
              </a:ext>
            </a:extLst>
          </p:cNvPr>
          <p:cNvSpPr>
            <a:spLocks noGrp="1"/>
          </p:cNvSpPr>
          <p:nvPr>
            <p:ph type="body" sz="quarter" idx="14" hasCustomPrompt="1"/>
          </p:nvPr>
        </p:nvSpPr>
        <p:spPr>
          <a:xfrm>
            <a:off x="4103638" y="2674882"/>
            <a:ext cx="5528912" cy="574731"/>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cxnSp>
        <p:nvCxnSpPr>
          <p:cNvPr id="5" name="Gerade Verbindung 4">
            <a:extLst>
              <a:ext uri="{FF2B5EF4-FFF2-40B4-BE49-F238E27FC236}">
                <a16:creationId xmlns:a16="http://schemas.microsoft.com/office/drawing/2014/main" id="{CEA11241-F282-D387-F7B8-1E187E888CE6}"/>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 name="Bildplatzhalter 10">
            <a:extLst>
              <a:ext uri="{FF2B5EF4-FFF2-40B4-BE49-F238E27FC236}">
                <a16:creationId xmlns:a16="http://schemas.microsoft.com/office/drawing/2014/main" id="{54ECDB36-AC46-1DD0-697E-5E8FFDF3CFB4}"/>
              </a:ext>
            </a:extLst>
          </p:cNvPr>
          <p:cNvSpPr>
            <a:spLocks noGrp="1"/>
          </p:cNvSpPr>
          <p:nvPr>
            <p:ph type="pic" sz="quarter" idx="25" hasCustomPrompt="1"/>
          </p:nvPr>
        </p:nvSpPr>
        <p:spPr>
          <a:xfrm>
            <a:off x="1059689" y="1390689"/>
            <a:ext cx="2876400" cy="2876400"/>
          </a:xfrm>
          <a:prstGeom prst="ellipse">
            <a:avLst/>
          </a:prstGeom>
          <a:solidFill>
            <a:schemeClr val="tx2"/>
          </a:solidFill>
          <a:ln w="28575">
            <a:solidFill>
              <a:schemeClr val="tx1"/>
            </a:solidFill>
          </a:ln>
        </p:spPr>
        <p:txBody>
          <a:bodyPr>
            <a:normAutofit/>
          </a:bodyPr>
          <a:lstStyle>
            <a:lvl1pPr marL="612" indent="0">
              <a:buNone/>
              <a:defRPr sz="14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6" name="Fußzeilenplatzhalter 5">
            <a:extLst>
              <a:ext uri="{FF2B5EF4-FFF2-40B4-BE49-F238E27FC236}">
                <a16:creationId xmlns:a16="http://schemas.microsoft.com/office/drawing/2014/main" id="{B15E9BE6-3E62-3D6E-6906-D22EFAAD0F45}"/>
              </a:ext>
            </a:extLst>
          </p:cNvPr>
          <p:cNvSpPr>
            <a:spLocks noGrp="1"/>
          </p:cNvSpPr>
          <p:nvPr>
            <p:ph type="ftr" sz="quarter" idx="27"/>
          </p:nvPr>
        </p:nvSpPr>
        <p:spPr/>
        <p:txBody>
          <a:bodyPr/>
          <a:lstStyle/>
          <a:p>
            <a:endParaRPr lang="en-US"/>
          </a:p>
        </p:txBody>
      </p:sp>
      <p:sp>
        <p:nvSpPr>
          <p:cNvPr id="8" name="Foliennummernplatzhalter 7">
            <a:extLst>
              <a:ext uri="{FF2B5EF4-FFF2-40B4-BE49-F238E27FC236}">
                <a16:creationId xmlns:a16="http://schemas.microsoft.com/office/drawing/2014/main" id="{F52BDF70-0B4B-3685-F9DA-B17B5D533C4E}"/>
              </a:ext>
            </a:extLst>
          </p:cNvPr>
          <p:cNvSpPr>
            <a:spLocks noGrp="1"/>
          </p:cNvSpPr>
          <p:nvPr>
            <p:ph type="sldNum" sz="quarter" idx="28"/>
          </p:nvPr>
        </p:nvSpPr>
        <p:spPr/>
        <p:txBody>
          <a:bodyPr/>
          <a:lstStyle/>
          <a:p>
            <a:fld id="{52689698-0BB7-BE4D-A8C0-0C9B085F3959}" type="slidenum">
              <a:rPr lang="de-DE" smtClean="0"/>
              <a:pPr/>
              <a:t>‹#›</a:t>
            </a:fld>
            <a:endParaRPr lang="de-DE"/>
          </a:p>
        </p:txBody>
      </p:sp>
      <p:sp>
        <p:nvSpPr>
          <p:cNvPr id="16" name="Textplatzhalter 14">
            <a:extLst>
              <a:ext uri="{FF2B5EF4-FFF2-40B4-BE49-F238E27FC236}">
                <a16:creationId xmlns:a16="http://schemas.microsoft.com/office/drawing/2014/main" id="{83B8C095-9545-AAD9-05B2-79A6EE058AE3}"/>
              </a:ext>
            </a:extLst>
          </p:cNvPr>
          <p:cNvSpPr>
            <a:spLocks noGrp="1"/>
          </p:cNvSpPr>
          <p:nvPr>
            <p:ph type="body" sz="quarter" idx="29" hasCustomPrompt="1"/>
          </p:nvPr>
        </p:nvSpPr>
        <p:spPr>
          <a:xfrm>
            <a:off x="7996350" y="4482000"/>
            <a:ext cx="3272400" cy="1436400"/>
          </a:xfrm>
        </p:spPr>
        <p:txBody>
          <a:bodyPr bIns="0" anchor="b" anchorCtr="0">
            <a:noAutofit/>
          </a:bodyPr>
          <a:lstStyle>
            <a:lvl1pPr marL="0" indent="0" algn="l">
              <a:buFontTx/>
              <a:buNone/>
              <a:defRPr sz="4800" b="1" i="0">
                <a:latin typeface="Montserrat ExtraBold" pitchFamily="2" charset="77"/>
              </a:defRPr>
            </a:lvl1pPr>
            <a:lvl2pPr algn="r">
              <a:defRPr/>
            </a:lvl2pPr>
            <a:lvl3pPr algn="r">
              <a:defRPr/>
            </a:lvl3pPr>
            <a:lvl4pPr algn="r">
              <a:defRPr/>
            </a:lvl4pPr>
            <a:lvl5pPr algn="r">
              <a:defRPr/>
            </a:lvl5pPr>
          </a:lstStyle>
          <a:p>
            <a:pPr lvl="0"/>
            <a:r>
              <a:rPr lang="de-DE" dirty="0" err="1"/>
              <a:t>Let’s</a:t>
            </a:r>
            <a:r>
              <a:rPr lang="de-DE" dirty="0"/>
              <a:t> </a:t>
            </a:r>
            <a:r>
              <a:rPr lang="de-DE" dirty="0" err="1"/>
              <a:t>stay</a:t>
            </a:r>
            <a:br>
              <a:rPr lang="de-DE" dirty="0"/>
            </a:br>
            <a:r>
              <a:rPr lang="de-DE" dirty="0"/>
              <a:t>in </a:t>
            </a:r>
            <a:r>
              <a:rPr lang="de-DE" dirty="0" err="1"/>
              <a:t>touch</a:t>
            </a:r>
            <a:r>
              <a:rPr lang="de-DE" dirty="0"/>
              <a:t>!</a:t>
            </a:r>
          </a:p>
        </p:txBody>
      </p:sp>
    </p:spTree>
    <p:extLst>
      <p:ext uri="{BB962C8B-B14F-4D97-AF65-F5344CB8AC3E}">
        <p14:creationId xmlns:p14="http://schemas.microsoft.com/office/powerpoint/2010/main" val="2878836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6_Closing: Summary Text - light">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43E217E-5D9D-DC4C-852B-50B88B4F99D5}"/>
              </a:ext>
            </a:extLst>
          </p:cNvPr>
          <p:cNvSpPr>
            <a:spLocks noGrp="1"/>
          </p:cNvSpPr>
          <p:nvPr>
            <p:ph type="title" hasCustomPrompt="1"/>
          </p:nvPr>
        </p:nvSpPr>
        <p:spPr>
          <a:xfrm>
            <a:off x="1019175" y="180000"/>
            <a:ext cx="10153650" cy="540000"/>
          </a:xfrm>
          <a:prstGeom prst="rect">
            <a:avLst/>
          </a:prstGeom>
        </p:spPr>
        <p:txBody>
          <a:bodyPr/>
          <a:lstStyle/>
          <a:p>
            <a:r>
              <a:rPr lang="de-DE"/>
              <a:t>Summary</a:t>
            </a:r>
            <a:endParaRPr lang="en-US"/>
          </a:p>
        </p:txBody>
      </p:sp>
      <p:sp>
        <p:nvSpPr>
          <p:cNvPr id="3" name="Textplatzhalter 2">
            <a:extLst>
              <a:ext uri="{FF2B5EF4-FFF2-40B4-BE49-F238E27FC236}">
                <a16:creationId xmlns:a16="http://schemas.microsoft.com/office/drawing/2014/main" id="{607B2CFA-78A9-F638-164C-F1D083748F3E}"/>
              </a:ext>
            </a:extLst>
          </p:cNvPr>
          <p:cNvSpPr>
            <a:spLocks noGrp="1"/>
          </p:cNvSpPr>
          <p:nvPr>
            <p:ph type="body" sz="quarter" idx="16" hasCustomPrompt="1"/>
          </p:nvPr>
        </p:nvSpPr>
        <p:spPr>
          <a:xfrm>
            <a:off x="1019175" y="1090800"/>
            <a:ext cx="10153649" cy="4680000"/>
          </a:xfrm>
        </p:spPr>
        <p:txBody>
          <a:bodyPr/>
          <a:lstStyle/>
          <a:p>
            <a:pPr lvl="0"/>
            <a:r>
              <a:rPr lang="de-DE"/>
              <a:t>Space for your bullet points or text that summarize your presentation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7885521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6_Closing: Summary Text + Miniature Slides - lig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3373F-EAFA-1F6E-7095-4D79E6AF7D1C}"/>
              </a:ext>
            </a:extLst>
          </p:cNvPr>
          <p:cNvSpPr>
            <a:spLocks noGrp="1"/>
          </p:cNvSpPr>
          <p:nvPr>
            <p:ph type="title" hasCustomPrompt="1"/>
          </p:nvPr>
        </p:nvSpPr>
        <p:spPr>
          <a:xfrm>
            <a:off x="1019174" y="180000"/>
            <a:ext cx="5904885" cy="540000"/>
          </a:xfrm>
          <a:prstGeom prst="rect">
            <a:avLst/>
          </a:prstGeom>
        </p:spPr>
        <p:txBody>
          <a:bodyPr/>
          <a:lstStyle/>
          <a:p>
            <a:r>
              <a:rPr lang="de-DE"/>
              <a:t>Summary</a:t>
            </a:r>
            <a:endParaRPr lang="en-US"/>
          </a:p>
        </p:txBody>
      </p:sp>
      <p:sp>
        <p:nvSpPr>
          <p:cNvPr id="10" name="Bildplatzhalter 9">
            <a:extLst>
              <a:ext uri="{FF2B5EF4-FFF2-40B4-BE49-F238E27FC236}">
                <a16:creationId xmlns:a16="http://schemas.microsoft.com/office/drawing/2014/main" id="{885D02E5-45A5-9FF4-418C-6ADD5CBB7E7A}"/>
              </a:ext>
            </a:extLst>
          </p:cNvPr>
          <p:cNvSpPr>
            <a:spLocks noGrp="1"/>
          </p:cNvSpPr>
          <p:nvPr>
            <p:ph type="pic" sz="quarter" idx="22" hasCustomPrompt="1"/>
          </p:nvPr>
        </p:nvSpPr>
        <p:spPr>
          <a:xfrm>
            <a:off x="7336423" y="1089025"/>
            <a:ext cx="3836777" cy="215640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a:t>Slide miniature</a:t>
            </a:r>
          </a:p>
        </p:txBody>
      </p:sp>
      <p:sp>
        <p:nvSpPr>
          <p:cNvPr id="12" name="Bildplatzhalter 9">
            <a:extLst>
              <a:ext uri="{FF2B5EF4-FFF2-40B4-BE49-F238E27FC236}">
                <a16:creationId xmlns:a16="http://schemas.microsoft.com/office/drawing/2014/main" id="{C5EF5A00-FEF0-CA80-CF67-2AFA8FC9B395}"/>
              </a:ext>
            </a:extLst>
          </p:cNvPr>
          <p:cNvSpPr>
            <a:spLocks noGrp="1"/>
          </p:cNvSpPr>
          <p:nvPr>
            <p:ph type="pic" sz="quarter" idx="24" hasCustomPrompt="1"/>
          </p:nvPr>
        </p:nvSpPr>
        <p:spPr>
          <a:xfrm>
            <a:off x="7336423" y="3614400"/>
            <a:ext cx="3836777" cy="215640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a:t>Slide miniature</a:t>
            </a:r>
          </a:p>
        </p:txBody>
      </p:sp>
      <p:sp>
        <p:nvSpPr>
          <p:cNvPr id="4" name="Textplatzhalter 3">
            <a:extLst>
              <a:ext uri="{FF2B5EF4-FFF2-40B4-BE49-F238E27FC236}">
                <a16:creationId xmlns:a16="http://schemas.microsoft.com/office/drawing/2014/main" id="{776D52BE-A25C-1C3B-7749-DA9A2582E2E6}"/>
              </a:ext>
            </a:extLst>
          </p:cNvPr>
          <p:cNvSpPr>
            <a:spLocks noGrp="1"/>
          </p:cNvSpPr>
          <p:nvPr>
            <p:ph type="body" sz="quarter" idx="34" hasCustomPrompt="1"/>
          </p:nvPr>
        </p:nvSpPr>
        <p:spPr>
          <a:xfrm>
            <a:off x="1018799" y="1090800"/>
            <a:ext cx="5905259" cy="2156400"/>
          </a:xfrm>
        </p:spPr>
        <p:txBody>
          <a:bodyPr/>
          <a:lstStyle/>
          <a:p>
            <a:pPr lvl="0"/>
            <a:r>
              <a:rPr lang="de-DE"/>
              <a:t>Space for your bullet points or text explaining the slide miniature on the right</a:t>
            </a:r>
          </a:p>
        </p:txBody>
      </p:sp>
      <p:sp>
        <p:nvSpPr>
          <p:cNvPr id="6" name="Textplatzhalter 5">
            <a:extLst>
              <a:ext uri="{FF2B5EF4-FFF2-40B4-BE49-F238E27FC236}">
                <a16:creationId xmlns:a16="http://schemas.microsoft.com/office/drawing/2014/main" id="{AC0DC781-5123-BDD4-8FB1-662715C9CBBF}"/>
              </a:ext>
            </a:extLst>
          </p:cNvPr>
          <p:cNvSpPr>
            <a:spLocks noGrp="1"/>
          </p:cNvSpPr>
          <p:nvPr>
            <p:ph type="body" sz="quarter" idx="35" hasCustomPrompt="1"/>
          </p:nvPr>
        </p:nvSpPr>
        <p:spPr>
          <a:xfrm>
            <a:off x="1019175" y="3614400"/>
            <a:ext cx="5904883" cy="2156400"/>
          </a:xfrm>
        </p:spPr>
        <p:txBody>
          <a:bodyPr/>
          <a:lstStyle/>
          <a:p>
            <a:pPr lvl="0"/>
            <a:r>
              <a:rPr lang="de-DE"/>
              <a:t>Space for your bullet points or text explaining the slide miniature on the right</a:t>
            </a:r>
          </a:p>
        </p:txBody>
      </p:sp>
    </p:spTree>
    <p:extLst>
      <p:ext uri="{BB962C8B-B14F-4D97-AF65-F5344CB8AC3E}">
        <p14:creationId xmlns:p14="http://schemas.microsoft.com/office/powerpoint/2010/main" val="129299081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6_Closing: Summary Miniature Slides - light">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CC7495C-1F2C-F1D7-5298-1E410515C045}"/>
              </a:ext>
            </a:extLst>
          </p:cNvPr>
          <p:cNvSpPr>
            <a:spLocks noGrp="1"/>
          </p:cNvSpPr>
          <p:nvPr>
            <p:ph type="title" hasCustomPrompt="1"/>
          </p:nvPr>
        </p:nvSpPr>
        <p:spPr>
          <a:xfrm>
            <a:off x="1019175" y="180000"/>
            <a:ext cx="10153650" cy="540000"/>
          </a:xfrm>
          <a:prstGeom prst="rect">
            <a:avLst/>
          </a:prstGeom>
        </p:spPr>
        <p:txBody>
          <a:bodyPr/>
          <a:lstStyle/>
          <a:p>
            <a:r>
              <a:rPr lang="de-DE"/>
              <a:t>Summary</a:t>
            </a:r>
            <a:endParaRPr lang="en-US"/>
          </a:p>
        </p:txBody>
      </p:sp>
      <p:sp>
        <p:nvSpPr>
          <p:cNvPr id="5" name="Bildplatzhalter 9">
            <a:extLst>
              <a:ext uri="{FF2B5EF4-FFF2-40B4-BE49-F238E27FC236}">
                <a16:creationId xmlns:a16="http://schemas.microsoft.com/office/drawing/2014/main" id="{99D9E78F-85CC-6047-309A-048847637DE9}"/>
              </a:ext>
            </a:extLst>
          </p:cNvPr>
          <p:cNvSpPr>
            <a:spLocks noGrp="1"/>
          </p:cNvSpPr>
          <p:nvPr>
            <p:ph type="pic" sz="quarter" idx="22" hasCustomPrompt="1"/>
          </p:nvPr>
        </p:nvSpPr>
        <p:spPr>
          <a:xfrm>
            <a:off x="1019175" y="108902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a:t>Slide miniature</a:t>
            </a:r>
          </a:p>
        </p:txBody>
      </p:sp>
      <p:sp>
        <p:nvSpPr>
          <p:cNvPr id="15" name="Bildplatzhalter 9">
            <a:extLst>
              <a:ext uri="{FF2B5EF4-FFF2-40B4-BE49-F238E27FC236}">
                <a16:creationId xmlns:a16="http://schemas.microsoft.com/office/drawing/2014/main" id="{4681A392-13C5-9216-1E56-BB46EEF561C2}"/>
              </a:ext>
            </a:extLst>
          </p:cNvPr>
          <p:cNvSpPr>
            <a:spLocks noGrp="1"/>
          </p:cNvSpPr>
          <p:nvPr>
            <p:ph type="pic" sz="quarter" idx="23" hasCustomPrompt="1"/>
          </p:nvPr>
        </p:nvSpPr>
        <p:spPr>
          <a:xfrm>
            <a:off x="1019175" y="327306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a:t>Slide miniature</a:t>
            </a:r>
          </a:p>
        </p:txBody>
      </p:sp>
      <p:sp>
        <p:nvSpPr>
          <p:cNvPr id="6" name="Bildplatzhalter 9">
            <a:extLst>
              <a:ext uri="{FF2B5EF4-FFF2-40B4-BE49-F238E27FC236}">
                <a16:creationId xmlns:a16="http://schemas.microsoft.com/office/drawing/2014/main" id="{077B1AB0-D54F-3F01-A42D-B5436C9BF0C7}"/>
              </a:ext>
            </a:extLst>
          </p:cNvPr>
          <p:cNvSpPr>
            <a:spLocks noGrp="1"/>
          </p:cNvSpPr>
          <p:nvPr>
            <p:ph type="pic" sz="quarter" idx="24" hasCustomPrompt="1"/>
          </p:nvPr>
        </p:nvSpPr>
        <p:spPr>
          <a:xfrm>
            <a:off x="4510340" y="108902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a:t>Slide miniature</a:t>
            </a:r>
          </a:p>
        </p:txBody>
      </p:sp>
      <p:sp>
        <p:nvSpPr>
          <p:cNvPr id="8" name="Bildplatzhalter 9">
            <a:extLst>
              <a:ext uri="{FF2B5EF4-FFF2-40B4-BE49-F238E27FC236}">
                <a16:creationId xmlns:a16="http://schemas.microsoft.com/office/drawing/2014/main" id="{A5897AA2-7847-B81C-9FC6-0248A91E19D4}"/>
              </a:ext>
            </a:extLst>
          </p:cNvPr>
          <p:cNvSpPr>
            <a:spLocks noGrp="1"/>
          </p:cNvSpPr>
          <p:nvPr>
            <p:ph type="pic" sz="quarter" idx="25" hasCustomPrompt="1"/>
          </p:nvPr>
        </p:nvSpPr>
        <p:spPr>
          <a:xfrm>
            <a:off x="4510340" y="327306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a:t>Slide miniature</a:t>
            </a:r>
          </a:p>
        </p:txBody>
      </p:sp>
      <p:sp>
        <p:nvSpPr>
          <p:cNvPr id="4" name="Bildplatzhalter 9">
            <a:extLst>
              <a:ext uri="{FF2B5EF4-FFF2-40B4-BE49-F238E27FC236}">
                <a16:creationId xmlns:a16="http://schemas.microsoft.com/office/drawing/2014/main" id="{460FFC4A-AC43-9732-77CA-08B196C31061}"/>
              </a:ext>
            </a:extLst>
          </p:cNvPr>
          <p:cNvSpPr>
            <a:spLocks noGrp="1"/>
          </p:cNvSpPr>
          <p:nvPr>
            <p:ph type="pic" sz="quarter" idx="26" hasCustomPrompt="1"/>
          </p:nvPr>
        </p:nvSpPr>
        <p:spPr>
          <a:xfrm>
            <a:off x="8001506" y="108902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a:t>Slide miniature</a:t>
            </a:r>
          </a:p>
        </p:txBody>
      </p:sp>
      <p:sp>
        <p:nvSpPr>
          <p:cNvPr id="9" name="Bildplatzhalter 9">
            <a:extLst>
              <a:ext uri="{FF2B5EF4-FFF2-40B4-BE49-F238E27FC236}">
                <a16:creationId xmlns:a16="http://schemas.microsoft.com/office/drawing/2014/main" id="{A6919E5A-2EE5-9FD1-3DA8-8A234122C185}"/>
              </a:ext>
            </a:extLst>
          </p:cNvPr>
          <p:cNvSpPr>
            <a:spLocks noGrp="1"/>
          </p:cNvSpPr>
          <p:nvPr>
            <p:ph type="pic" sz="quarter" idx="27" hasCustomPrompt="1"/>
          </p:nvPr>
        </p:nvSpPr>
        <p:spPr>
          <a:xfrm>
            <a:off x="8001506" y="327306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a:t>Slide miniature</a:t>
            </a:r>
          </a:p>
        </p:txBody>
      </p:sp>
    </p:spTree>
    <p:extLst>
      <p:ext uri="{BB962C8B-B14F-4D97-AF65-F5344CB8AC3E}">
        <p14:creationId xmlns:p14="http://schemas.microsoft.com/office/powerpoint/2010/main" val="17088254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rm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8" name="Google Shape;68;p1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69" name="Google Shape;69;p14"/>
          <p:cNvSpPr txBox="1">
            <a:spLocks noGrp="1"/>
          </p:cNvSpPr>
          <p:nvPr>
            <p:ph type="sldNum" idx="12"/>
          </p:nvPr>
        </p:nvSpPr>
        <p:spPr>
          <a:xfrm>
            <a:off x="11296611" y="6217623"/>
            <a:ext cx="731600" cy="5248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25601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01_Title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itel 10">
            <a:extLst>
              <a:ext uri="{FF2B5EF4-FFF2-40B4-BE49-F238E27FC236}">
                <a16:creationId xmlns:a16="http://schemas.microsoft.com/office/drawing/2014/main" id="{8EB1DA5D-2A7E-B1A1-4B11-CE6E8FD158C7}"/>
              </a:ext>
            </a:extLst>
          </p:cNvPr>
          <p:cNvSpPr>
            <a:spLocks noGrp="1"/>
          </p:cNvSpPr>
          <p:nvPr>
            <p:ph type="title" hasCustomPrompt="1"/>
          </p:nvPr>
        </p:nvSpPr>
        <p:spPr>
          <a:xfrm>
            <a:off x="1018800" y="1090800"/>
            <a:ext cx="9059055" cy="3317965"/>
          </a:xfrm>
        </p:spPr>
        <p:txBody>
          <a:bodyPr tIns="0" anchor="b" anchorCtr="0">
            <a:normAutofit/>
          </a:bodyPr>
          <a:lstStyle>
            <a:lvl1pPr>
              <a:defRPr sz="4800">
                <a:solidFill>
                  <a:schemeClr val="bg1"/>
                </a:solidFill>
              </a:defRPr>
            </a:lvl1pPr>
          </a:lstStyle>
          <a:p>
            <a:r>
              <a:rPr lang="de-DE" dirty="0"/>
              <a:t>Title </a:t>
            </a:r>
            <a:r>
              <a:rPr lang="de-DE" dirty="0" err="1"/>
              <a:t>of</a:t>
            </a:r>
            <a:r>
              <a:rPr lang="de-DE" dirty="0"/>
              <a:t> </a:t>
            </a:r>
            <a:r>
              <a:rPr lang="de-DE" dirty="0" err="1"/>
              <a:t>your</a:t>
            </a:r>
            <a:r>
              <a:rPr lang="de-DE" dirty="0"/>
              <a:t> </a:t>
            </a:r>
            <a:r>
              <a:rPr lang="de-DE" dirty="0" err="1"/>
              <a:t>presentation</a:t>
            </a:r>
            <a:r>
              <a:rPr lang="de-DE" dirty="0"/>
              <a:t> </a:t>
            </a:r>
            <a:r>
              <a:rPr lang="de-DE" dirty="0" err="1"/>
              <a:t>which</a:t>
            </a:r>
            <a:r>
              <a:rPr lang="de-DE" dirty="0"/>
              <a:t> </a:t>
            </a:r>
            <a:r>
              <a:rPr lang="de-DE" dirty="0" err="1"/>
              <a:t>can</a:t>
            </a:r>
            <a:r>
              <a:rPr lang="de-DE" dirty="0"/>
              <a:t> </a:t>
            </a:r>
            <a:r>
              <a:rPr lang="de-DE" dirty="0" err="1"/>
              <a:t>be</a:t>
            </a:r>
            <a:r>
              <a:rPr lang="de-DE" dirty="0"/>
              <a:t> </a:t>
            </a:r>
            <a:r>
              <a:rPr lang="de-DE" dirty="0" err="1"/>
              <a:t>long</a:t>
            </a:r>
            <a:r>
              <a:rPr lang="de-DE" dirty="0"/>
              <a:t> and </a:t>
            </a:r>
            <a:r>
              <a:rPr lang="de-DE" dirty="0" err="1"/>
              <a:t>very</a:t>
            </a:r>
            <a:r>
              <a:rPr lang="de-DE" dirty="0"/>
              <a:t> </a:t>
            </a:r>
            <a:r>
              <a:rPr lang="de-DE" dirty="0" err="1"/>
              <a:t>important</a:t>
            </a:r>
            <a:endParaRPr lang="en-US" dirty="0"/>
          </a:p>
        </p:txBody>
      </p:sp>
      <p:sp>
        <p:nvSpPr>
          <p:cNvPr id="6" name="Textplatzhalter 14">
            <a:extLst>
              <a:ext uri="{FF2B5EF4-FFF2-40B4-BE49-F238E27FC236}">
                <a16:creationId xmlns:a16="http://schemas.microsoft.com/office/drawing/2014/main" id="{7DE64883-8E9D-62A0-0F9B-616DEC3E0221}"/>
              </a:ext>
            </a:extLst>
          </p:cNvPr>
          <p:cNvSpPr>
            <a:spLocks noGrp="1"/>
          </p:cNvSpPr>
          <p:nvPr>
            <p:ph type="body" sz="quarter" idx="11" hasCustomPrompt="1"/>
          </p:nvPr>
        </p:nvSpPr>
        <p:spPr>
          <a:xfrm>
            <a:off x="1019174" y="4597200"/>
            <a:ext cx="9058681" cy="940465"/>
          </a:xfrm>
          <a:prstGeom prst="rect">
            <a:avLst/>
          </a:prstGeom>
        </p:spPr>
        <p:txBody>
          <a:bodyPr tIns="0" bIns="0" anchor="t" anchorCtr="0">
            <a:normAutofit/>
          </a:bodyPr>
          <a:lstStyle>
            <a:lvl1pPr marL="612" indent="0">
              <a:lnSpc>
                <a:spcPct val="120000"/>
              </a:lnSpc>
              <a:buNone/>
              <a:defRPr sz="2800" b="0" i="1">
                <a:solidFill>
                  <a:schemeClr val="bg1"/>
                </a:solidFill>
                <a:latin typeface="Montserrat" pitchFamily="2" charset="77"/>
              </a:defRPr>
            </a:lvl1pPr>
          </a:lstStyle>
          <a:p>
            <a:pPr lvl="0"/>
            <a:r>
              <a:rPr lang="de-DE" dirty="0"/>
              <a:t>Optional </a:t>
            </a:r>
            <a:r>
              <a:rPr lang="de-DE" dirty="0" err="1"/>
              <a:t>subtitle</a:t>
            </a:r>
            <a:r>
              <a:rPr lang="de-DE" dirty="0"/>
              <a:t>, </a:t>
            </a:r>
            <a:r>
              <a:rPr lang="de-DE" dirty="0" err="1"/>
              <a:t>can</a:t>
            </a:r>
            <a:r>
              <a:rPr lang="de-DE" dirty="0"/>
              <a:t> </a:t>
            </a:r>
            <a:r>
              <a:rPr lang="de-DE" dirty="0" err="1"/>
              <a:t>be</a:t>
            </a:r>
            <a:r>
              <a:rPr lang="de-DE" dirty="0"/>
              <a:t> </a:t>
            </a:r>
            <a:r>
              <a:rPr lang="de-DE" dirty="0" err="1"/>
              <a:t>slightly</a:t>
            </a:r>
            <a:r>
              <a:rPr lang="de-DE" dirty="0"/>
              <a:t> </a:t>
            </a:r>
            <a:r>
              <a:rPr lang="de-DE" dirty="0" err="1"/>
              <a:t>longer</a:t>
            </a:r>
            <a:r>
              <a:rPr lang="de-DE" dirty="0"/>
              <a:t>; </a:t>
            </a:r>
            <a:r>
              <a:rPr lang="de-DE" dirty="0" err="1"/>
              <a:t>or</a:t>
            </a:r>
            <a:r>
              <a:rPr lang="de-DE" dirty="0"/>
              <a:t> </a:t>
            </a:r>
            <a:r>
              <a:rPr lang="de-DE" dirty="0" err="1"/>
              <a:t>delete</a:t>
            </a:r>
            <a:r>
              <a:rPr lang="de-DE" dirty="0"/>
              <a:t> </a:t>
            </a:r>
            <a:r>
              <a:rPr lang="de-DE" dirty="0" err="1"/>
              <a:t>this</a:t>
            </a:r>
            <a:r>
              <a:rPr lang="de-DE" dirty="0"/>
              <a:t> box </a:t>
            </a:r>
            <a:r>
              <a:rPr lang="de-DE" dirty="0" err="1"/>
              <a:t>for</a:t>
            </a:r>
            <a:r>
              <a:rPr lang="de-DE" dirty="0"/>
              <a:t> a </a:t>
            </a:r>
            <a:r>
              <a:rPr lang="de-DE" dirty="0" err="1"/>
              <a:t>much</a:t>
            </a:r>
            <a:r>
              <a:rPr lang="de-DE" dirty="0"/>
              <a:t> larger title box</a:t>
            </a:r>
          </a:p>
        </p:txBody>
      </p:sp>
      <p:sp>
        <p:nvSpPr>
          <p:cNvPr id="7" name="Textplatzhalter 14">
            <a:extLst>
              <a:ext uri="{FF2B5EF4-FFF2-40B4-BE49-F238E27FC236}">
                <a16:creationId xmlns:a16="http://schemas.microsoft.com/office/drawing/2014/main" id="{EE22E27C-ED67-10FB-A7E0-D9C1780E9F5B}"/>
              </a:ext>
            </a:extLst>
          </p:cNvPr>
          <p:cNvSpPr>
            <a:spLocks noGrp="1"/>
          </p:cNvSpPr>
          <p:nvPr>
            <p:ph type="body" sz="quarter" idx="22" hasCustomPrompt="1"/>
          </p:nvPr>
        </p:nvSpPr>
        <p:spPr>
          <a:xfrm>
            <a:off x="1018799" y="5768975"/>
            <a:ext cx="9058681" cy="755648"/>
          </a:xfrm>
          <a:prstGeom prst="rect">
            <a:avLst/>
          </a:prstGeom>
        </p:spPr>
        <p:txBody>
          <a:bodyPr tIns="0" bIns="0" anchor="t" anchorCtr="0">
            <a:normAutofit/>
          </a:bodyPr>
          <a:lstStyle>
            <a:lvl1pPr marL="612" indent="0">
              <a:lnSpc>
                <a:spcPct val="150000"/>
              </a:lnSpc>
              <a:buNone/>
              <a:defRPr sz="2000" b="0" i="0">
                <a:solidFill>
                  <a:schemeClr val="bg1"/>
                </a:solidFill>
                <a:latin typeface="Montserrat" pitchFamily="2" charset="77"/>
              </a:defRPr>
            </a:lvl1pPr>
          </a:lstStyle>
          <a:p>
            <a:pPr lvl="0"/>
            <a:r>
              <a:rPr lang="de-DE" dirty="0" err="1"/>
              <a:t>(Title) First Name Surname | e.g. Conference | Date (optional)</a:t>
            </a:r>
            <a:endParaRPr lang="de-DE" dirty="0"/>
          </a:p>
        </p:txBody>
      </p:sp>
      <p:pic>
        <p:nvPicPr>
          <p:cNvPr id="2" name="Grafik 1">
            <a:extLst>
              <a:ext uri="{FF2B5EF4-FFF2-40B4-BE49-F238E27FC236}">
                <a16:creationId xmlns:a16="http://schemas.microsoft.com/office/drawing/2014/main" id="{61E6DE40-5941-FB4E-188B-1A86F65DD6A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39712" y="180000"/>
            <a:ext cx="2147142" cy="539999"/>
          </a:xfrm>
          <a:prstGeom prst="rect">
            <a:avLst/>
          </a:prstGeom>
        </p:spPr>
      </p:pic>
    </p:spTree>
    <p:extLst>
      <p:ext uri="{BB962C8B-B14F-4D97-AF65-F5344CB8AC3E}">
        <p14:creationId xmlns:p14="http://schemas.microsoft.com/office/powerpoint/2010/main" val="1052020806"/>
      </p:ext>
    </p:extLst>
  </p:cSld>
  <p:clrMapOvr>
    <a:masterClrMapping/>
  </p:clrMapOvr>
  <p:extLst>
    <p:ext uri="{DCECCB84-F9BA-43D5-87BE-67443E8EF086}">
      <p15:sldGuideLst xmlns:p15="http://schemas.microsoft.com/office/powerpoint/2012/main">
        <p15:guide id="2" orient="horz" pos="41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2_Table of Content – dark">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DAF2305-A4BD-8DD7-737E-E08D8551C435}"/>
              </a:ext>
            </a:extLst>
          </p:cNvPr>
          <p:cNvSpPr/>
          <p:nvPr userDrawn="1"/>
        </p:nvSpPr>
        <p:spPr>
          <a:xfrm>
            <a:off x="5087938" y="1"/>
            <a:ext cx="710405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cxnSp>
        <p:nvCxnSpPr>
          <p:cNvPr id="16" name="Gerade Verbindung 15">
            <a:extLst>
              <a:ext uri="{FF2B5EF4-FFF2-40B4-BE49-F238E27FC236}">
                <a16:creationId xmlns:a16="http://schemas.microsoft.com/office/drawing/2014/main" id="{14FDF1F1-3429-7A42-84C6-01D7F4CC1581}"/>
              </a:ext>
            </a:extLst>
          </p:cNvPr>
          <p:cNvCxnSpPr>
            <a:cxnSpLocks/>
          </p:cNvCxnSpPr>
          <p:nvPr userDrawn="1"/>
        </p:nvCxnSpPr>
        <p:spPr>
          <a:xfrm flipV="1">
            <a:off x="5087938" y="1"/>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platzhalter 3">
            <a:extLst>
              <a:ext uri="{FF2B5EF4-FFF2-40B4-BE49-F238E27FC236}">
                <a16:creationId xmlns:a16="http://schemas.microsoft.com/office/drawing/2014/main" id="{FBCDA0F7-EDEC-9584-587F-8127ED3AFFCD}"/>
              </a:ext>
            </a:extLst>
          </p:cNvPr>
          <p:cNvSpPr>
            <a:spLocks noGrp="1"/>
          </p:cNvSpPr>
          <p:nvPr>
            <p:ph type="body" sz="quarter" idx="13" hasCustomPrompt="1"/>
          </p:nvPr>
        </p:nvSpPr>
        <p:spPr>
          <a:xfrm>
            <a:off x="5267938" y="1090799"/>
            <a:ext cx="5904878" cy="4680000"/>
          </a:xfrm>
        </p:spPr>
        <p:txBody>
          <a:bodyPr/>
          <a:lstStyle>
            <a:lvl1pPr marL="539750" indent="-539750">
              <a:buFont typeface="+mj-lt"/>
              <a:buAutoNum type="romanUcPeriod"/>
              <a:tabLst/>
              <a:defRPr>
                <a:solidFill>
                  <a:schemeClr val="tx1"/>
                </a:solidFill>
              </a:defRPr>
            </a:lvl1pPr>
            <a:lvl2pPr marL="972000" indent="-252000">
              <a:tabLst/>
              <a:defRPr>
                <a:solidFill>
                  <a:schemeClr val="tx1"/>
                </a:solidFill>
              </a:defRPr>
            </a:lvl2pPr>
            <a:lvl3pPr marL="1332000" indent="-250825">
              <a:tabLst/>
              <a:defRPr>
                <a:solidFill>
                  <a:schemeClr val="tx1"/>
                </a:solidFill>
              </a:defRPr>
            </a:lvl3pPr>
            <a:lvl4pPr marL="1692000" indent="-250825">
              <a:tabLst/>
              <a:defRPr>
                <a:solidFill>
                  <a:schemeClr val="tx1"/>
                </a:solidFill>
              </a:defRPr>
            </a:lvl4pPr>
            <a:lvl5pPr marL="2052000" indent="-250825">
              <a:tabLst/>
              <a:defRPr>
                <a:solidFill>
                  <a:schemeClr val="tx1"/>
                </a:solidFill>
              </a:defRPr>
            </a:lvl5pPr>
          </a:lstStyle>
          <a:p>
            <a:pPr lvl="0"/>
            <a:r>
              <a:rPr lang="de-DE" dirty="0"/>
              <a:t>Space </a:t>
            </a:r>
            <a:r>
              <a:rPr lang="de-DE" dirty="0" err="1"/>
              <a:t>for</a:t>
            </a:r>
            <a:r>
              <a:rPr lang="de-DE" dirty="0"/>
              <a:t> </a:t>
            </a:r>
            <a:r>
              <a:rPr lang="de-DE" dirty="0" err="1"/>
              <a:t>your</a:t>
            </a:r>
            <a:r>
              <a:rPr lang="de-DE" dirty="0"/>
              <a:t> </a:t>
            </a:r>
            <a:r>
              <a:rPr lang="de-DE" dirty="0" err="1"/>
              <a:t>table</a:t>
            </a:r>
            <a:r>
              <a:rPr lang="de-DE" dirty="0"/>
              <a:t> </a:t>
            </a:r>
            <a:r>
              <a:rPr lang="de-DE" dirty="0" err="1"/>
              <a:t>of</a:t>
            </a:r>
            <a:r>
              <a:rPr lang="de-DE" dirty="0"/>
              <a:t> </a:t>
            </a:r>
            <a:r>
              <a:rPr lang="de-DE" dirty="0" err="1"/>
              <a:t>contents</a:t>
            </a:r>
            <a:endParaRPr lang="de-DE" dirty="0"/>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Textplatzhalter 4">
            <a:extLst>
              <a:ext uri="{FF2B5EF4-FFF2-40B4-BE49-F238E27FC236}">
                <a16:creationId xmlns:a16="http://schemas.microsoft.com/office/drawing/2014/main" id="{7BDFB64F-6C1A-4B99-7FDB-E94CDFDD8D36}"/>
              </a:ext>
            </a:extLst>
          </p:cNvPr>
          <p:cNvSpPr>
            <a:spLocks noGrp="1"/>
          </p:cNvSpPr>
          <p:nvPr>
            <p:ph type="body" sz="quarter" idx="14" hasCustomPrompt="1"/>
          </p:nvPr>
        </p:nvSpPr>
        <p:spPr>
          <a:xfrm>
            <a:off x="1028910" y="1090800"/>
            <a:ext cx="3879030" cy="2333956"/>
          </a:xfrm>
        </p:spPr>
        <p:txBody>
          <a:bodyPr>
            <a:noAutofit/>
          </a:bodyPr>
          <a:lstStyle>
            <a:lvl1pPr marL="0" indent="0">
              <a:buNone/>
              <a:defRPr sz="4800" b="1" i="0">
                <a:solidFill>
                  <a:schemeClr val="bg1"/>
                </a:solidFill>
                <a:latin typeface="Montserrat ExtraBold" pitchFamily="2" charset="77"/>
              </a:defRPr>
            </a:lvl1pPr>
          </a:lstStyle>
          <a:p>
            <a:pPr lvl="0"/>
            <a:r>
              <a:rPr lang="de-DE" dirty="0"/>
              <a:t>Contents </a:t>
            </a:r>
            <a:r>
              <a:rPr lang="de-DE" dirty="0" err="1"/>
              <a:t>or</a:t>
            </a:r>
            <a:r>
              <a:rPr lang="de-DE" dirty="0"/>
              <a:t> title</a:t>
            </a:r>
          </a:p>
        </p:txBody>
      </p:sp>
    </p:spTree>
    <p:extLst>
      <p:ext uri="{BB962C8B-B14F-4D97-AF65-F5344CB8AC3E}">
        <p14:creationId xmlns:p14="http://schemas.microsoft.com/office/powerpoint/2010/main" val="178970801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3_New Chapter: Text – dark">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59A6B0D-4AF6-D3A9-1552-85FAC2C5E22F}"/>
              </a:ext>
            </a:extLst>
          </p:cNvPr>
          <p:cNvSpPr/>
          <p:nvPr userDrawn="1"/>
        </p:nvSpPr>
        <p:spPr>
          <a:xfrm>
            <a:off x="7118410" y="1"/>
            <a:ext cx="5073590"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el 9">
            <a:extLst>
              <a:ext uri="{FF2B5EF4-FFF2-40B4-BE49-F238E27FC236}">
                <a16:creationId xmlns:a16="http://schemas.microsoft.com/office/drawing/2014/main" id="{DC4DF855-F9C2-D644-B6D7-696193508B60}"/>
              </a:ext>
            </a:extLst>
          </p:cNvPr>
          <p:cNvSpPr>
            <a:spLocks noGrp="1"/>
          </p:cNvSpPr>
          <p:nvPr>
            <p:ph type="title" hasCustomPrompt="1"/>
          </p:nvPr>
        </p:nvSpPr>
        <p:spPr>
          <a:xfrm>
            <a:off x="1019175" y="1089025"/>
            <a:ext cx="5920304" cy="2860851"/>
          </a:xfrm>
          <a:prstGeom prst="rect">
            <a:avLst/>
          </a:prstGeom>
        </p:spPr>
        <p:txBody>
          <a:bodyPr anchor="b" anchorCtr="0"/>
          <a:lstStyle>
            <a:lvl1pPr>
              <a:defRPr sz="4800">
                <a:solidFill>
                  <a:schemeClr val="bg1"/>
                </a:solidFill>
              </a:defRPr>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sp>
        <p:nvSpPr>
          <p:cNvPr id="12" name="Textplatzhalter 11">
            <a:extLst>
              <a:ext uri="{FF2B5EF4-FFF2-40B4-BE49-F238E27FC236}">
                <a16:creationId xmlns:a16="http://schemas.microsoft.com/office/drawing/2014/main" id="{2395E453-49C0-3844-9138-CB68074775B3}"/>
              </a:ext>
            </a:extLst>
          </p:cNvPr>
          <p:cNvSpPr>
            <a:spLocks noGrp="1"/>
          </p:cNvSpPr>
          <p:nvPr>
            <p:ph type="body" sz="quarter" idx="11" hasCustomPrompt="1"/>
          </p:nvPr>
        </p:nvSpPr>
        <p:spPr>
          <a:xfrm>
            <a:off x="1018094" y="4100189"/>
            <a:ext cx="5920300" cy="1668786"/>
          </a:xfrm>
          <a:prstGeom prst="rect">
            <a:avLst/>
          </a:prstGeom>
        </p:spPr>
        <p:txBody>
          <a:bodyPr>
            <a:normAutofit/>
          </a:bodyPr>
          <a:lstStyle>
            <a:lvl1pPr marL="612" indent="0">
              <a:buNone/>
              <a:defRPr sz="2800" b="0" i="1">
                <a:solidFill>
                  <a:schemeClr val="bg1"/>
                </a:solidFill>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sp>
        <p:nvSpPr>
          <p:cNvPr id="3" name="Textplatzhalter 3">
            <a:extLst>
              <a:ext uri="{FF2B5EF4-FFF2-40B4-BE49-F238E27FC236}">
                <a16:creationId xmlns:a16="http://schemas.microsoft.com/office/drawing/2014/main" id="{9E622FB8-FE12-38A5-41FF-4FBB83FE284D}"/>
              </a:ext>
            </a:extLst>
          </p:cNvPr>
          <p:cNvSpPr>
            <a:spLocks noGrp="1"/>
          </p:cNvSpPr>
          <p:nvPr>
            <p:ph type="body" sz="quarter" idx="13" hasCustomPrompt="1"/>
          </p:nvPr>
        </p:nvSpPr>
        <p:spPr>
          <a:xfrm>
            <a:off x="7299478" y="1090799"/>
            <a:ext cx="3873338" cy="4680000"/>
          </a:xfrm>
        </p:spPr>
        <p:txBody>
          <a:bodyPr/>
          <a:lstStyle>
            <a:lvl1pPr marL="539750" indent="-539750">
              <a:buFont typeface="+mj-lt"/>
              <a:buAutoNum type="romanUcPeriod"/>
              <a:tabLst/>
              <a:defRPr>
                <a:solidFill>
                  <a:schemeClr val="tx1"/>
                </a:solidFill>
              </a:defRPr>
            </a:lvl1pPr>
            <a:lvl2pPr marL="971550" indent="-250825">
              <a:tabLst/>
              <a:defRPr>
                <a:solidFill>
                  <a:schemeClr val="tx1"/>
                </a:solidFill>
              </a:defRPr>
            </a:lvl2pPr>
            <a:lvl3pPr marL="1332000" indent="-250825">
              <a:tabLst/>
              <a:defRPr>
                <a:solidFill>
                  <a:schemeClr val="tx1"/>
                </a:solidFill>
              </a:defRPr>
            </a:lvl3pPr>
            <a:lvl4pPr marL="1692000" indent="-250825">
              <a:tabLst/>
              <a:defRPr>
                <a:solidFill>
                  <a:schemeClr val="tx1"/>
                </a:solidFill>
              </a:defRPr>
            </a:lvl4pPr>
            <a:lvl5pPr marL="2052000" indent="-250825">
              <a:tabLst/>
              <a:defRPr>
                <a:solidFill>
                  <a:schemeClr val="tx1"/>
                </a:solidFill>
              </a:defRPr>
            </a:lvl5pPr>
          </a:lstStyle>
          <a:p>
            <a:pPr lvl="0"/>
            <a:r>
              <a:rPr lang="de-DE" dirty="0"/>
              <a:t>Space </a:t>
            </a:r>
            <a:r>
              <a:rPr lang="de-DE" dirty="0" err="1"/>
              <a:t>for</a:t>
            </a:r>
            <a:r>
              <a:rPr lang="de-DE" dirty="0"/>
              <a:t> </a:t>
            </a:r>
            <a:r>
              <a:rPr lang="de-DE" dirty="0" err="1"/>
              <a:t>your</a:t>
            </a:r>
            <a:r>
              <a:rPr lang="de-DE" dirty="0"/>
              <a:t> </a:t>
            </a:r>
            <a:r>
              <a:rPr lang="de-DE" dirty="0" err="1"/>
              <a:t>table</a:t>
            </a:r>
            <a:r>
              <a:rPr lang="de-DE" dirty="0"/>
              <a:t> </a:t>
            </a:r>
            <a:r>
              <a:rPr lang="de-DE" dirty="0" err="1"/>
              <a:t>of</a:t>
            </a:r>
            <a:r>
              <a:rPr lang="de-DE" dirty="0"/>
              <a:t> </a:t>
            </a:r>
            <a:r>
              <a:rPr lang="de-DE" dirty="0" err="1"/>
              <a:t>contents</a:t>
            </a:r>
            <a:r>
              <a:rPr lang="de-DE" dirty="0"/>
              <a:t> </a:t>
            </a:r>
            <a:r>
              <a:rPr lang="de-DE" dirty="0" err="1"/>
              <a:t>or</a:t>
            </a:r>
            <a:r>
              <a:rPr lang="de-DE" dirty="0"/>
              <a:t> </a:t>
            </a:r>
            <a:r>
              <a:rPr lang="de-DE" dirty="0" err="1"/>
              <a:t>text</a:t>
            </a:r>
            <a:endParaRPr lang="de-DE" dirty="0"/>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cxnSp>
        <p:nvCxnSpPr>
          <p:cNvPr id="2" name="Gerade Verbindung 1">
            <a:extLst>
              <a:ext uri="{FF2B5EF4-FFF2-40B4-BE49-F238E27FC236}">
                <a16:creationId xmlns:a16="http://schemas.microsoft.com/office/drawing/2014/main" id="{7186CF58-00ED-3DF7-0FD6-624F2DEB05A5}"/>
              </a:ext>
            </a:extLst>
          </p:cNvPr>
          <p:cNvCxnSpPr>
            <a:cxnSpLocks/>
          </p:cNvCxnSpPr>
          <p:nvPr userDrawn="1"/>
        </p:nvCxnSpPr>
        <p:spPr>
          <a:xfrm flipV="1">
            <a:off x="7104063" y="1"/>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976941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3_New Chapter: Text + Photo – dark">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89E0BC97-EB32-91AB-F42B-A07649C413E3}"/>
              </a:ext>
            </a:extLst>
          </p:cNvPr>
          <p:cNvSpPr>
            <a:spLocks noGrp="1"/>
          </p:cNvSpPr>
          <p:nvPr>
            <p:ph type="pic" sz="quarter" idx="13" hasCustomPrompt="1"/>
          </p:nvPr>
        </p:nvSpPr>
        <p:spPr>
          <a:xfrm>
            <a:off x="7124400" y="0"/>
            <a:ext cx="5067598" cy="6858000"/>
          </a:xfrm>
          <a:solidFill>
            <a:srgbClr val="FFFFFF"/>
          </a:solidFill>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2" name="Titel 9">
            <a:extLst>
              <a:ext uri="{FF2B5EF4-FFF2-40B4-BE49-F238E27FC236}">
                <a16:creationId xmlns:a16="http://schemas.microsoft.com/office/drawing/2014/main" id="{3E8FF74D-B5E0-5D30-2CB4-BF307B5334D3}"/>
              </a:ext>
            </a:extLst>
          </p:cNvPr>
          <p:cNvSpPr>
            <a:spLocks noGrp="1"/>
          </p:cNvSpPr>
          <p:nvPr>
            <p:ph type="title" hasCustomPrompt="1"/>
          </p:nvPr>
        </p:nvSpPr>
        <p:spPr>
          <a:xfrm>
            <a:off x="1019175" y="1089025"/>
            <a:ext cx="5920304" cy="2860851"/>
          </a:xfrm>
          <a:prstGeom prst="rect">
            <a:avLst/>
          </a:prstGeom>
        </p:spPr>
        <p:txBody>
          <a:bodyPr anchor="b" anchorCtr="0"/>
          <a:lstStyle>
            <a:lvl1pPr>
              <a:defRPr sz="4800">
                <a:solidFill>
                  <a:schemeClr val="bg1"/>
                </a:solidFill>
              </a:defRPr>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sp>
        <p:nvSpPr>
          <p:cNvPr id="3" name="Textplatzhalter 11">
            <a:extLst>
              <a:ext uri="{FF2B5EF4-FFF2-40B4-BE49-F238E27FC236}">
                <a16:creationId xmlns:a16="http://schemas.microsoft.com/office/drawing/2014/main" id="{53B81434-A093-467B-5C87-E4406DC82E33}"/>
              </a:ext>
            </a:extLst>
          </p:cNvPr>
          <p:cNvSpPr>
            <a:spLocks noGrp="1"/>
          </p:cNvSpPr>
          <p:nvPr>
            <p:ph type="body" sz="quarter" idx="11" hasCustomPrompt="1"/>
          </p:nvPr>
        </p:nvSpPr>
        <p:spPr>
          <a:xfrm>
            <a:off x="1018094" y="4100189"/>
            <a:ext cx="5920300" cy="1668786"/>
          </a:xfrm>
          <a:prstGeom prst="rect">
            <a:avLst/>
          </a:prstGeom>
        </p:spPr>
        <p:txBody>
          <a:bodyPr>
            <a:normAutofit/>
          </a:bodyPr>
          <a:lstStyle>
            <a:lvl1pPr marL="612" indent="0">
              <a:buNone/>
              <a:defRPr sz="2800" b="0" i="1">
                <a:solidFill>
                  <a:schemeClr val="bg1"/>
                </a:solidFill>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cxnSp>
        <p:nvCxnSpPr>
          <p:cNvPr id="16" name="Gerade Verbindung 15">
            <a:extLst>
              <a:ext uri="{FF2B5EF4-FFF2-40B4-BE49-F238E27FC236}">
                <a16:creationId xmlns:a16="http://schemas.microsoft.com/office/drawing/2014/main" id="{14FDF1F1-3429-7A42-84C6-01D7F4CC1581}"/>
              </a:ext>
            </a:extLst>
          </p:cNvPr>
          <p:cNvCxnSpPr>
            <a:cxnSpLocks/>
          </p:cNvCxnSpPr>
          <p:nvPr userDrawn="1"/>
        </p:nvCxnSpPr>
        <p:spPr>
          <a:xfrm flipV="1">
            <a:off x="7104063" y="1"/>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491367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_New Chapter: Text – ligh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FAE9E366-0625-F495-6FDF-F3BE9D6DF7F7}"/>
              </a:ext>
            </a:extLst>
          </p:cNvPr>
          <p:cNvSpPr/>
          <p:nvPr userDrawn="1"/>
        </p:nvSpPr>
        <p:spPr>
          <a:xfrm>
            <a:off x="7118410" y="1"/>
            <a:ext cx="5073590"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el 9">
            <a:extLst>
              <a:ext uri="{FF2B5EF4-FFF2-40B4-BE49-F238E27FC236}">
                <a16:creationId xmlns:a16="http://schemas.microsoft.com/office/drawing/2014/main" id="{DC4DF855-F9C2-D644-B6D7-696193508B60}"/>
              </a:ext>
            </a:extLst>
          </p:cNvPr>
          <p:cNvSpPr>
            <a:spLocks noGrp="1"/>
          </p:cNvSpPr>
          <p:nvPr>
            <p:ph type="title" hasCustomPrompt="1"/>
          </p:nvPr>
        </p:nvSpPr>
        <p:spPr>
          <a:xfrm>
            <a:off x="1019175" y="1089025"/>
            <a:ext cx="5920304" cy="2860851"/>
          </a:xfrm>
          <a:prstGeom prst="rect">
            <a:avLst/>
          </a:prstGeom>
        </p:spPr>
        <p:txBody>
          <a:bodyPr anchor="b" anchorCtr="0"/>
          <a:lstStyle>
            <a:lvl1pPr>
              <a:defRPr sz="4800"/>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sp>
        <p:nvSpPr>
          <p:cNvPr id="12" name="Textplatzhalter 11">
            <a:extLst>
              <a:ext uri="{FF2B5EF4-FFF2-40B4-BE49-F238E27FC236}">
                <a16:creationId xmlns:a16="http://schemas.microsoft.com/office/drawing/2014/main" id="{2395E453-49C0-3844-9138-CB68074775B3}"/>
              </a:ext>
            </a:extLst>
          </p:cNvPr>
          <p:cNvSpPr>
            <a:spLocks noGrp="1"/>
          </p:cNvSpPr>
          <p:nvPr>
            <p:ph type="body" sz="quarter" idx="11" hasCustomPrompt="1"/>
          </p:nvPr>
        </p:nvSpPr>
        <p:spPr>
          <a:xfrm>
            <a:off x="1018094" y="4100189"/>
            <a:ext cx="5920300" cy="1668786"/>
          </a:xfrm>
          <a:prstGeom prst="rect">
            <a:avLst/>
          </a:prstGeom>
        </p:spPr>
        <p:txBody>
          <a:bodyPr>
            <a:normAutofit/>
          </a:bodyPr>
          <a:lstStyle>
            <a:lvl1pPr marL="612" indent="0">
              <a:buNone/>
              <a:defRPr sz="2800" b="0" i="1">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sp>
        <p:nvSpPr>
          <p:cNvPr id="3" name="Textplatzhalter 3">
            <a:extLst>
              <a:ext uri="{FF2B5EF4-FFF2-40B4-BE49-F238E27FC236}">
                <a16:creationId xmlns:a16="http://schemas.microsoft.com/office/drawing/2014/main" id="{9E622FB8-FE12-38A5-41FF-4FBB83FE284D}"/>
              </a:ext>
            </a:extLst>
          </p:cNvPr>
          <p:cNvSpPr>
            <a:spLocks noGrp="1"/>
          </p:cNvSpPr>
          <p:nvPr>
            <p:ph type="body" sz="quarter" idx="13" hasCustomPrompt="1"/>
          </p:nvPr>
        </p:nvSpPr>
        <p:spPr>
          <a:xfrm>
            <a:off x="7299478" y="1090799"/>
            <a:ext cx="3873338" cy="4680000"/>
          </a:xfrm>
        </p:spPr>
        <p:txBody>
          <a:bodyPr/>
          <a:lstStyle>
            <a:lvl1pPr marL="539750" indent="-539750">
              <a:buFont typeface="+mj-lt"/>
              <a:buAutoNum type="romanUcPeriod"/>
              <a:tabLst/>
              <a:defRPr/>
            </a:lvl1pPr>
            <a:lvl2pPr marL="971550" indent="-250825">
              <a:tabLst/>
              <a:defRPr/>
            </a:lvl2pPr>
            <a:lvl3pPr marL="1332000" indent="-250825">
              <a:tabLst/>
              <a:defRPr/>
            </a:lvl3pPr>
            <a:lvl4pPr marL="1692000" indent="-250825">
              <a:tabLst/>
              <a:defRPr/>
            </a:lvl4pPr>
            <a:lvl5pPr marL="2052000" indent="-250825">
              <a:tabLst/>
              <a:defRPr/>
            </a:lvl5pPr>
          </a:lstStyle>
          <a:p>
            <a:pPr lvl="0"/>
            <a:r>
              <a:rPr lang="de-DE" dirty="0"/>
              <a:t>Space </a:t>
            </a:r>
            <a:r>
              <a:rPr lang="de-DE" dirty="0" err="1"/>
              <a:t>for</a:t>
            </a:r>
            <a:r>
              <a:rPr lang="de-DE" dirty="0"/>
              <a:t> </a:t>
            </a:r>
            <a:r>
              <a:rPr lang="de-DE" dirty="0" err="1"/>
              <a:t>your</a:t>
            </a:r>
            <a:r>
              <a:rPr lang="de-DE" dirty="0"/>
              <a:t> </a:t>
            </a:r>
            <a:r>
              <a:rPr lang="de-DE" dirty="0" err="1"/>
              <a:t>table</a:t>
            </a:r>
            <a:r>
              <a:rPr lang="de-DE" dirty="0"/>
              <a:t> </a:t>
            </a:r>
            <a:r>
              <a:rPr lang="de-DE" dirty="0" err="1"/>
              <a:t>of</a:t>
            </a:r>
            <a:r>
              <a:rPr lang="de-DE" dirty="0"/>
              <a:t> </a:t>
            </a:r>
            <a:r>
              <a:rPr lang="de-DE" dirty="0" err="1"/>
              <a:t>contents</a:t>
            </a:r>
            <a:r>
              <a:rPr lang="de-DE" dirty="0"/>
              <a:t> </a:t>
            </a:r>
            <a:r>
              <a:rPr lang="de-DE" dirty="0" err="1"/>
              <a:t>or</a:t>
            </a:r>
            <a:r>
              <a:rPr lang="de-DE" dirty="0"/>
              <a:t> </a:t>
            </a:r>
            <a:r>
              <a:rPr lang="de-DE" dirty="0" err="1"/>
              <a:t>text</a:t>
            </a:r>
            <a:endParaRPr lang="de-DE" dirty="0"/>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cxnSp>
        <p:nvCxnSpPr>
          <p:cNvPr id="2" name="Gerade Verbindung 1">
            <a:extLst>
              <a:ext uri="{FF2B5EF4-FFF2-40B4-BE49-F238E27FC236}">
                <a16:creationId xmlns:a16="http://schemas.microsoft.com/office/drawing/2014/main" id="{45F15730-D1D7-A622-8F68-AAE5BEB54896}"/>
              </a:ext>
            </a:extLst>
          </p:cNvPr>
          <p:cNvCxnSpPr>
            <a:cxnSpLocks/>
          </p:cNvCxnSpPr>
          <p:nvPr userDrawn="1"/>
        </p:nvCxnSpPr>
        <p:spPr>
          <a:xfrm flipV="1">
            <a:off x="7104063"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001651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3_New Chapter: Photo + Text – dark">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2BA364B-47B9-DF2D-4C15-1FFAA56EA507}"/>
              </a:ext>
            </a:extLst>
          </p:cNvPr>
          <p:cNvSpPr/>
          <p:nvPr userDrawn="1"/>
        </p:nvSpPr>
        <p:spPr>
          <a:xfrm>
            <a:off x="5101582" y="1"/>
            <a:ext cx="709041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5" name="Bildplatzhalter 12">
            <a:extLst>
              <a:ext uri="{FF2B5EF4-FFF2-40B4-BE49-F238E27FC236}">
                <a16:creationId xmlns:a16="http://schemas.microsoft.com/office/drawing/2014/main" id="{A57E07BB-9618-D645-E5B0-4660B8CD58BB}"/>
              </a:ext>
            </a:extLst>
          </p:cNvPr>
          <p:cNvSpPr>
            <a:spLocks noGrp="1"/>
          </p:cNvSpPr>
          <p:nvPr>
            <p:ph type="pic" sz="quarter" idx="10" hasCustomPrompt="1"/>
          </p:nvPr>
        </p:nvSpPr>
        <p:spPr>
          <a:xfrm>
            <a:off x="1031499" y="1089026"/>
            <a:ext cx="4039200" cy="467995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13" name="Textplatzhalter 11">
            <a:extLst>
              <a:ext uri="{FF2B5EF4-FFF2-40B4-BE49-F238E27FC236}">
                <a16:creationId xmlns:a16="http://schemas.microsoft.com/office/drawing/2014/main" id="{B7EE5079-D2BC-8960-3FF9-A6E564FB59AD}"/>
              </a:ext>
            </a:extLst>
          </p:cNvPr>
          <p:cNvSpPr>
            <a:spLocks noGrp="1"/>
          </p:cNvSpPr>
          <p:nvPr>
            <p:ph type="body" sz="quarter" idx="12" hasCustomPrompt="1"/>
          </p:nvPr>
        </p:nvSpPr>
        <p:spPr>
          <a:xfrm>
            <a:off x="5252525" y="4057200"/>
            <a:ext cx="5920300" cy="1711775"/>
          </a:xfrm>
          <a:prstGeom prst="rect">
            <a:avLst/>
          </a:prstGeom>
        </p:spPr>
        <p:txBody>
          <a:bodyPr>
            <a:normAutofit/>
          </a:bodyPr>
          <a:lstStyle>
            <a:lvl1pPr marL="612" indent="0">
              <a:buNone/>
              <a:defRPr sz="2800" b="0" i="1">
                <a:solidFill>
                  <a:schemeClr val="tx1"/>
                </a:solidFill>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sp>
        <p:nvSpPr>
          <p:cNvPr id="3" name="Titel 1">
            <a:extLst>
              <a:ext uri="{FF2B5EF4-FFF2-40B4-BE49-F238E27FC236}">
                <a16:creationId xmlns:a16="http://schemas.microsoft.com/office/drawing/2014/main" id="{3060BFB6-72EA-1345-9BBE-F58BE97ED735}"/>
              </a:ext>
            </a:extLst>
          </p:cNvPr>
          <p:cNvSpPr>
            <a:spLocks noGrp="1"/>
          </p:cNvSpPr>
          <p:nvPr>
            <p:ph type="title" hasCustomPrompt="1"/>
          </p:nvPr>
        </p:nvSpPr>
        <p:spPr>
          <a:xfrm>
            <a:off x="5252528" y="1089025"/>
            <a:ext cx="5920300" cy="2788748"/>
          </a:xfrm>
        </p:spPr>
        <p:txBody>
          <a:bodyPr anchor="b" anchorCtr="0">
            <a:normAutofit/>
          </a:bodyPr>
          <a:lstStyle>
            <a:lvl1pPr>
              <a:defRPr sz="4800">
                <a:solidFill>
                  <a:schemeClr val="tx1"/>
                </a:solidFill>
              </a:defRPr>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cxnSp>
        <p:nvCxnSpPr>
          <p:cNvPr id="8" name="Gerade Verbindung 7">
            <a:extLst>
              <a:ext uri="{FF2B5EF4-FFF2-40B4-BE49-F238E27FC236}">
                <a16:creationId xmlns:a16="http://schemas.microsoft.com/office/drawing/2014/main" id="{B5BF1A21-DD8E-8693-A30D-F7CA5ECBB36A}"/>
              </a:ext>
            </a:extLst>
          </p:cNvPr>
          <p:cNvCxnSpPr>
            <a:cxnSpLocks/>
          </p:cNvCxnSpPr>
          <p:nvPr userDrawn="1"/>
        </p:nvCxnSpPr>
        <p:spPr>
          <a:xfrm flipH="1" flipV="1">
            <a:off x="5087938" y="0"/>
            <a:ext cx="2" cy="6858002"/>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025422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4_Content: Free Space – dark">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070B804-C971-A4E1-3DC9-CF925D644DC6}"/>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6" name="Fußzeilenplatzhalter 5">
            <a:extLst>
              <a:ext uri="{FF2B5EF4-FFF2-40B4-BE49-F238E27FC236}">
                <a16:creationId xmlns:a16="http://schemas.microsoft.com/office/drawing/2014/main" id="{11DC268F-9A41-0342-3368-9F7DE79C5946}"/>
              </a:ext>
            </a:extLst>
          </p:cNvPr>
          <p:cNvSpPr>
            <a:spLocks noGrp="1"/>
          </p:cNvSpPr>
          <p:nvPr>
            <p:ph type="ftr" sz="quarter" idx="10"/>
          </p:nvPr>
        </p:nvSpPr>
        <p:spPr/>
        <p:txBody>
          <a:bodyPr/>
          <a:lstStyle/>
          <a:p>
            <a:endParaRPr lang="en-US"/>
          </a:p>
        </p:txBody>
      </p:sp>
      <p:sp>
        <p:nvSpPr>
          <p:cNvPr id="8" name="Foliennummernplatzhalter 7">
            <a:extLst>
              <a:ext uri="{FF2B5EF4-FFF2-40B4-BE49-F238E27FC236}">
                <a16:creationId xmlns:a16="http://schemas.microsoft.com/office/drawing/2014/main" id="{7BAF9B94-9EA6-988A-A694-80CD244F147C}"/>
              </a:ext>
            </a:extLst>
          </p:cNvPr>
          <p:cNvSpPr>
            <a:spLocks noGrp="1"/>
          </p:cNvSpPr>
          <p:nvPr>
            <p:ph type="sldNum" sz="quarter" idx="11"/>
          </p:nvPr>
        </p:nvSpPr>
        <p:spPr/>
        <p:txBody>
          <a:bodyPr/>
          <a:lstStyle/>
          <a:p>
            <a:fld id="{52689698-0BB7-BE4D-A8C0-0C9B085F3959}" type="slidenum">
              <a:rPr lang="de-DE" smtClean="0"/>
              <a:pPr/>
              <a:t>‹#›</a:t>
            </a:fld>
            <a:endParaRPr lang="de-DE"/>
          </a:p>
        </p:txBody>
      </p:sp>
    </p:spTree>
    <p:extLst>
      <p:ext uri="{BB962C8B-B14F-4D97-AF65-F5344CB8AC3E}">
        <p14:creationId xmlns:p14="http://schemas.microsoft.com/office/powerpoint/2010/main" val="404314554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4_Content: Text – dark">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43E217E-5D9D-DC4C-852B-50B88B4F99D5}"/>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8" name="Fußzeilenplatzhalter 7">
            <a:extLst>
              <a:ext uri="{FF2B5EF4-FFF2-40B4-BE49-F238E27FC236}">
                <a16:creationId xmlns:a16="http://schemas.microsoft.com/office/drawing/2014/main" id="{408AF7A8-09C0-A422-B051-8B1E870C9E7E}"/>
              </a:ext>
            </a:extLst>
          </p:cNvPr>
          <p:cNvSpPr>
            <a:spLocks noGrp="1"/>
          </p:cNvSpPr>
          <p:nvPr>
            <p:ph type="ftr" sz="quarter" idx="10"/>
          </p:nvPr>
        </p:nvSpPr>
        <p:spPr/>
        <p:txBody>
          <a:bodyPr/>
          <a:lstStyle/>
          <a:p>
            <a:endParaRPr lang="en-US"/>
          </a:p>
        </p:txBody>
      </p:sp>
      <p:sp>
        <p:nvSpPr>
          <p:cNvPr id="9" name="Foliennummernplatzhalter 8">
            <a:extLst>
              <a:ext uri="{FF2B5EF4-FFF2-40B4-BE49-F238E27FC236}">
                <a16:creationId xmlns:a16="http://schemas.microsoft.com/office/drawing/2014/main" id="{F17DC356-4CCC-A58A-C9AC-3945541048B8}"/>
              </a:ext>
            </a:extLst>
          </p:cNvPr>
          <p:cNvSpPr>
            <a:spLocks noGrp="1"/>
          </p:cNvSpPr>
          <p:nvPr>
            <p:ph type="sldNum" sz="quarter" idx="11"/>
          </p:nvPr>
        </p:nvSpPr>
        <p:spPr/>
        <p:txBody>
          <a:bodyPr/>
          <a:lstStyle/>
          <a:p>
            <a:fld id="{52689698-0BB7-BE4D-A8C0-0C9B085F3959}" type="slidenum">
              <a:rPr lang="de-DE" smtClean="0"/>
              <a:pPr/>
              <a:t>‹#›</a:t>
            </a:fld>
            <a:endParaRPr lang="de-DE"/>
          </a:p>
        </p:txBody>
      </p:sp>
      <p:sp>
        <p:nvSpPr>
          <p:cNvPr id="11" name="Textplatzhalter 10">
            <a:extLst>
              <a:ext uri="{FF2B5EF4-FFF2-40B4-BE49-F238E27FC236}">
                <a16:creationId xmlns:a16="http://schemas.microsoft.com/office/drawing/2014/main" id="{EA925748-BFA2-A04A-8A82-370E21FB1962}"/>
              </a:ext>
            </a:extLst>
          </p:cNvPr>
          <p:cNvSpPr>
            <a:spLocks noGrp="1"/>
          </p:cNvSpPr>
          <p:nvPr>
            <p:ph type="body" sz="quarter" idx="12"/>
          </p:nvPr>
        </p:nvSpPr>
        <p:spPr>
          <a:xfrm>
            <a:off x="1018800" y="1090800"/>
            <a:ext cx="10152000" cy="468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91517471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4_Content: Photo/Graphic – dark">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CC7495C-1F2C-F1D7-5298-1E410515C045}"/>
              </a:ext>
            </a:extLst>
          </p:cNvPr>
          <p:cNvSpPr>
            <a:spLocks noGrp="1"/>
          </p:cNvSpPr>
          <p:nvPr>
            <p:ph type="title" hasCustomPrompt="1"/>
          </p:nvPr>
        </p:nvSpPr>
        <p:spPr>
          <a:xfrm>
            <a:off x="1019175" y="180000"/>
            <a:ext cx="10153650" cy="540000"/>
          </a:xfrm>
          <a:prstGeom prst="rect">
            <a:avLst/>
          </a:prstGeom>
        </p:spPr>
        <p:txBody>
          <a:bodyPr/>
          <a:lstStyle>
            <a:lvl1pPr>
              <a:defRPr>
                <a:solidFill>
                  <a:schemeClr val="bg1"/>
                </a:solidFill>
              </a:defRPr>
            </a:lvl1pPr>
          </a:lstStyle>
          <a:p>
            <a:r>
              <a:rPr lang="de-DE" dirty="0"/>
              <a:t>Rather </a:t>
            </a:r>
            <a:r>
              <a:rPr lang="de-DE" dirty="0" err="1"/>
              <a:t>short</a:t>
            </a:r>
            <a:r>
              <a:rPr lang="de-DE" dirty="0"/>
              <a:t> but strong title</a:t>
            </a:r>
            <a:endParaRPr lang="en-US" dirty="0"/>
          </a:p>
        </p:txBody>
      </p:sp>
      <p:sp>
        <p:nvSpPr>
          <p:cNvPr id="4" name="Bildplatzhalter 11">
            <a:extLst>
              <a:ext uri="{FF2B5EF4-FFF2-40B4-BE49-F238E27FC236}">
                <a16:creationId xmlns:a16="http://schemas.microsoft.com/office/drawing/2014/main" id="{6EDDE972-582B-9AB5-C619-9D232A3327E3}"/>
              </a:ext>
            </a:extLst>
          </p:cNvPr>
          <p:cNvSpPr>
            <a:spLocks noGrp="1"/>
          </p:cNvSpPr>
          <p:nvPr>
            <p:ph type="pic" sz="quarter" idx="25" hasCustomPrompt="1"/>
          </p:nvPr>
        </p:nvSpPr>
        <p:spPr>
          <a:xfrm>
            <a:off x="1018385" y="1089025"/>
            <a:ext cx="10153650" cy="4679948"/>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8" name="Fußzeilenplatzhalter 7">
            <a:extLst>
              <a:ext uri="{FF2B5EF4-FFF2-40B4-BE49-F238E27FC236}">
                <a16:creationId xmlns:a16="http://schemas.microsoft.com/office/drawing/2014/main" id="{F2523FF9-3BF5-D652-2275-535F78E6BFE7}"/>
              </a:ext>
            </a:extLst>
          </p:cNvPr>
          <p:cNvSpPr>
            <a:spLocks noGrp="1"/>
          </p:cNvSpPr>
          <p:nvPr>
            <p:ph type="ftr" sz="quarter" idx="26"/>
          </p:nvPr>
        </p:nvSpPr>
        <p:spPr/>
        <p:txBody>
          <a:bodyPr/>
          <a:lstStyle/>
          <a:p>
            <a:endParaRPr lang="en-US"/>
          </a:p>
        </p:txBody>
      </p:sp>
      <p:sp>
        <p:nvSpPr>
          <p:cNvPr id="9" name="Foliennummernplatzhalter 8">
            <a:extLst>
              <a:ext uri="{FF2B5EF4-FFF2-40B4-BE49-F238E27FC236}">
                <a16:creationId xmlns:a16="http://schemas.microsoft.com/office/drawing/2014/main" id="{9500BF41-62CE-3CA6-11F6-955991765971}"/>
              </a:ext>
            </a:extLst>
          </p:cNvPr>
          <p:cNvSpPr>
            <a:spLocks noGrp="1"/>
          </p:cNvSpPr>
          <p:nvPr>
            <p:ph type="sldNum" sz="quarter" idx="27"/>
          </p:nvPr>
        </p:nvSpPr>
        <p:spPr/>
        <p:txBody>
          <a:bodyPr/>
          <a:lstStyle/>
          <a:p>
            <a:fld id="{52689698-0BB7-BE4D-A8C0-0C9B085F3959}" type="slidenum">
              <a:rPr lang="de-DE" smtClean="0"/>
              <a:pPr/>
              <a:t>‹#›</a:t>
            </a:fld>
            <a:endParaRPr lang="de-DE"/>
          </a:p>
        </p:txBody>
      </p:sp>
    </p:spTree>
    <p:extLst>
      <p:ext uri="{BB962C8B-B14F-4D97-AF65-F5344CB8AC3E}">
        <p14:creationId xmlns:p14="http://schemas.microsoft.com/office/powerpoint/2010/main" val="317534086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4_Content: Photo/Graphic + small Text – dark">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2765FF81-CDFC-CEDC-1084-0D9D917D9857}"/>
              </a:ext>
            </a:extLst>
          </p:cNvPr>
          <p:cNvSpPr/>
          <p:nvPr userDrawn="1"/>
        </p:nvSpPr>
        <p:spPr>
          <a:xfrm>
            <a:off x="9156700" y="1"/>
            <a:ext cx="303529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9156700" y="0"/>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421FDBD8-8B28-B170-23CD-CD876FD68775}"/>
              </a:ext>
            </a:extLst>
          </p:cNvPr>
          <p:cNvSpPr>
            <a:spLocks noGrp="1"/>
          </p:cNvSpPr>
          <p:nvPr>
            <p:ph type="title" hasCustomPrompt="1"/>
          </p:nvPr>
        </p:nvSpPr>
        <p:spPr>
          <a:xfrm>
            <a:off x="1019175" y="180000"/>
            <a:ext cx="795600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5" name="Bildplatzhalter 11">
            <a:extLst>
              <a:ext uri="{FF2B5EF4-FFF2-40B4-BE49-F238E27FC236}">
                <a16:creationId xmlns:a16="http://schemas.microsoft.com/office/drawing/2014/main" id="{34317F71-FE66-AFAB-62EF-31437410913E}"/>
              </a:ext>
            </a:extLst>
          </p:cNvPr>
          <p:cNvSpPr>
            <a:spLocks noGrp="1"/>
          </p:cNvSpPr>
          <p:nvPr>
            <p:ph type="pic" sz="quarter" idx="25" hasCustomPrompt="1"/>
          </p:nvPr>
        </p:nvSpPr>
        <p:spPr>
          <a:xfrm>
            <a:off x="1018384" y="1089025"/>
            <a:ext cx="8121600" cy="4679948"/>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9" name="Fußzeilenplatzhalter 8">
            <a:extLst>
              <a:ext uri="{FF2B5EF4-FFF2-40B4-BE49-F238E27FC236}">
                <a16:creationId xmlns:a16="http://schemas.microsoft.com/office/drawing/2014/main" id="{DB59EBAD-90B2-7661-8CF3-81CB443E51F1}"/>
              </a:ext>
            </a:extLst>
          </p:cNvPr>
          <p:cNvSpPr>
            <a:spLocks noGrp="1"/>
          </p:cNvSpPr>
          <p:nvPr>
            <p:ph type="ftr" sz="quarter" idx="29"/>
          </p:nvPr>
        </p:nvSpPr>
        <p:spPr/>
        <p:txBody>
          <a:bodyPr/>
          <a:lstStyle/>
          <a:p>
            <a:endParaRPr lang="en-US"/>
          </a:p>
        </p:txBody>
      </p:sp>
      <p:sp>
        <p:nvSpPr>
          <p:cNvPr id="10" name="Foliennummernplatzhalter 9">
            <a:extLst>
              <a:ext uri="{FF2B5EF4-FFF2-40B4-BE49-F238E27FC236}">
                <a16:creationId xmlns:a16="http://schemas.microsoft.com/office/drawing/2014/main" id="{A8160219-02EB-3983-9E0C-0124F0EBCA73}"/>
              </a:ext>
            </a:extLst>
          </p:cNvPr>
          <p:cNvSpPr>
            <a:spLocks noGrp="1"/>
          </p:cNvSpPr>
          <p:nvPr>
            <p:ph type="sldNum" sz="quarter" idx="30"/>
          </p:nvPr>
        </p:nvSpPr>
        <p:spPr/>
        <p:txBody>
          <a:bodyPr/>
          <a:lstStyle/>
          <a:p>
            <a:fld id="{52689698-0BB7-BE4D-A8C0-0C9B085F3959}" type="slidenum">
              <a:rPr lang="de-DE" smtClean="0"/>
              <a:pPr/>
              <a:t>‹#›</a:t>
            </a:fld>
            <a:endParaRPr lang="de-DE"/>
          </a:p>
        </p:txBody>
      </p:sp>
      <p:sp>
        <p:nvSpPr>
          <p:cNvPr id="6" name="Textplatzhalter 6">
            <a:extLst>
              <a:ext uri="{FF2B5EF4-FFF2-40B4-BE49-F238E27FC236}">
                <a16:creationId xmlns:a16="http://schemas.microsoft.com/office/drawing/2014/main" id="{6D0907B2-0A16-C5D5-CB2D-C0B2E67F7A3D}"/>
              </a:ext>
            </a:extLst>
          </p:cNvPr>
          <p:cNvSpPr>
            <a:spLocks noGrp="1"/>
          </p:cNvSpPr>
          <p:nvPr>
            <p:ph type="body" sz="quarter" idx="32" hasCustomPrompt="1"/>
          </p:nvPr>
        </p:nvSpPr>
        <p:spPr>
          <a:xfrm>
            <a:off x="9345600" y="1090800"/>
            <a:ext cx="2473200" cy="468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err="1"/>
              <a:t>Your</a:t>
            </a:r>
            <a:r>
              <a:rPr lang="de-DE" dirty="0"/>
              <a:t> </a:t>
            </a:r>
            <a:r>
              <a:rPr lang="de-DE" dirty="0" err="1"/>
              <a:t>bullet</a:t>
            </a:r>
            <a:r>
              <a:rPr lang="de-DE" dirty="0"/>
              <a:t> </a:t>
            </a:r>
            <a:r>
              <a:rPr lang="de-DE" dirty="0" err="1"/>
              <a:t>points</a:t>
            </a:r>
            <a:r>
              <a:rPr lang="de-DE" dirty="0"/>
              <a:t>, </a:t>
            </a:r>
            <a:r>
              <a:rPr lang="de-DE" dirty="0" err="1"/>
              <a:t>text</a:t>
            </a:r>
            <a:r>
              <a:rPr lang="de-DE" dirty="0"/>
              <a:t>, etc.</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91058579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4_Content: Photo/Graphic + more Text – dark">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2E35BC4D-485A-DA93-FC2B-4B4FD86524FE}"/>
              </a:ext>
            </a:extLst>
          </p:cNvPr>
          <p:cNvSpPr/>
          <p:nvPr userDrawn="1"/>
        </p:nvSpPr>
        <p:spPr>
          <a:xfrm>
            <a:off x="6095207" y="-1"/>
            <a:ext cx="6096789"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6096000" y="1"/>
            <a:ext cx="0" cy="685799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4896823" cy="540000"/>
          </a:xfrm>
          <a:prstGeom prst="rect">
            <a:avLst/>
          </a:prstGeom>
        </p:spPr>
        <p:txBody>
          <a:bodyPr/>
          <a:lstStyle/>
          <a:p>
            <a:r>
              <a:rPr lang="de-DE" dirty="0"/>
              <a:t>Short but strong title</a:t>
            </a:r>
            <a:endParaRPr lang="en-US" dirty="0"/>
          </a:p>
        </p:txBody>
      </p:sp>
      <p:sp>
        <p:nvSpPr>
          <p:cNvPr id="14" name="Bildplatzhalter 11">
            <a:extLst>
              <a:ext uri="{FF2B5EF4-FFF2-40B4-BE49-F238E27FC236}">
                <a16:creationId xmlns:a16="http://schemas.microsoft.com/office/drawing/2014/main" id="{1B47B2D4-84C2-4F28-022B-F3518673FF3E}"/>
              </a:ext>
            </a:extLst>
          </p:cNvPr>
          <p:cNvSpPr>
            <a:spLocks noGrp="1"/>
          </p:cNvSpPr>
          <p:nvPr>
            <p:ph type="pic" sz="quarter" idx="25" hasCustomPrompt="1"/>
          </p:nvPr>
        </p:nvSpPr>
        <p:spPr>
          <a:xfrm>
            <a:off x="1018384" y="1089025"/>
            <a:ext cx="5061600" cy="4679948"/>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8" name="Fußzeilenplatzhalter 7">
            <a:extLst>
              <a:ext uri="{FF2B5EF4-FFF2-40B4-BE49-F238E27FC236}">
                <a16:creationId xmlns:a16="http://schemas.microsoft.com/office/drawing/2014/main" id="{F51A588A-78CA-F3E7-2FE3-30B6BD2EBC5A}"/>
              </a:ext>
            </a:extLst>
          </p:cNvPr>
          <p:cNvSpPr>
            <a:spLocks noGrp="1"/>
          </p:cNvSpPr>
          <p:nvPr>
            <p:ph type="ftr" sz="quarter" idx="28"/>
          </p:nvPr>
        </p:nvSpPr>
        <p:spPr/>
        <p:txBody>
          <a:bodyPr/>
          <a:lstStyle/>
          <a:p>
            <a:endParaRPr lang="en-US"/>
          </a:p>
        </p:txBody>
      </p:sp>
      <p:sp>
        <p:nvSpPr>
          <p:cNvPr id="9" name="Foliennummernplatzhalter 8">
            <a:extLst>
              <a:ext uri="{FF2B5EF4-FFF2-40B4-BE49-F238E27FC236}">
                <a16:creationId xmlns:a16="http://schemas.microsoft.com/office/drawing/2014/main" id="{DA5233B9-5C17-91AE-03ED-110D9528D6AD}"/>
              </a:ext>
            </a:extLst>
          </p:cNvPr>
          <p:cNvSpPr>
            <a:spLocks noGrp="1"/>
          </p:cNvSpPr>
          <p:nvPr>
            <p:ph type="sldNum" sz="quarter" idx="29"/>
          </p:nvPr>
        </p:nvSpPr>
        <p:spPr/>
        <p:txBody>
          <a:bodyPr/>
          <a:lstStyle/>
          <a:p>
            <a:fld id="{52689698-0BB7-BE4D-A8C0-0C9B085F3959}" type="slidenum">
              <a:rPr lang="de-DE" smtClean="0"/>
              <a:pPr/>
              <a:t>‹#›</a:t>
            </a:fld>
            <a:endParaRPr lang="de-DE"/>
          </a:p>
        </p:txBody>
      </p:sp>
      <p:sp>
        <p:nvSpPr>
          <p:cNvPr id="5" name="Textplatzhalter 6">
            <a:extLst>
              <a:ext uri="{FF2B5EF4-FFF2-40B4-BE49-F238E27FC236}">
                <a16:creationId xmlns:a16="http://schemas.microsoft.com/office/drawing/2014/main" id="{3AB1D95C-6168-8E9A-B6B2-8C38714B4331}"/>
              </a:ext>
            </a:extLst>
          </p:cNvPr>
          <p:cNvSpPr>
            <a:spLocks noGrp="1"/>
          </p:cNvSpPr>
          <p:nvPr>
            <p:ph type="body" sz="quarter" idx="32" hasCustomPrompt="1"/>
          </p:nvPr>
        </p:nvSpPr>
        <p:spPr>
          <a:xfrm>
            <a:off x="6275388" y="1090800"/>
            <a:ext cx="5543412" cy="468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err="1"/>
              <a:t>Your</a:t>
            </a:r>
            <a:r>
              <a:rPr lang="de-DE" dirty="0"/>
              <a:t> </a:t>
            </a:r>
            <a:r>
              <a:rPr lang="de-DE" dirty="0" err="1"/>
              <a:t>bullet</a:t>
            </a:r>
            <a:r>
              <a:rPr lang="de-DE" dirty="0"/>
              <a:t> </a:t>
            </a:r>
            <a:r>
              <a:rPr lang="de-DE" dirty="0" err="1"/>
              <a:t>points</a:t>
            </a:r>
            <a:r>
              <a:rPr lang="de-DE" dirty="0"/>
              <a:t>, </a:t>
            </a:r>
            <a:r>
              <a:rPr lang="de-DE" dirty="0" err="1"/>
              <a:t>text</a:t>
            </a:r>
            <a:r>
              <a:rPr lang="de-DE" dirty="0"/>
              <a:t>, etc.</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3500683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4_Content Compare: Text + Photo/Graphic – dark">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D40B547B-1A7D-3AD8-514E-DE0A272266B0}"/>
              </a:ext>
            </a:extLst>
          </p:cNvPr>
          <p:cNvSpPr>
            <a:spLocks noGrp="1"/>
          </p:cNvSpPr>
          <p:nvPr>
            <p:ph type="pic" sz="quarter" idx="29" hasCustomPrompt="1"/>
          </p:nvPr>
        </p:nvSpPr>
        <p:spPr>
          <a:xfrm>
            <a:off x="7119600" y="0"/>
            <a:ext cx="5072400" cy="3416400"/>
          </a:xfrm>
          <a:solidFill>
            <a:schemeClr val="bg1"/>
          </a:solidFill>
        </p:spPr>
        <p:txBody>
          <a:bodyPr>
            <a:normAutofit/>
          </a:bodyPr>
          <a:lstStyle>
            <a:lvl1pPr marL="612" indent="0">
              <a:buNone/>
              <a:defRPr sz="1600">
                <a:solidFill>
                  <a:schemeClr val="tx1"/>
                </a:solidFill>
              </a:defRPr>
            </a:lvl1pPr>
          </a:lstStyle>
          <a:p>
            <a:r>
              <a:rPr lang="en-US"/>
              <a:t>Click on the symbol to add a photo/graphic filling the entire frame.</a:t>
            </a:r>
          </a:p>
        </p:txBody>
      </p:sp>
      <p:sp>
        <p:nvSpPr>
          <p:cNvPr id="11" name="Bildplatzhalter 9">
            <a:extLst>
              <a:ext uri="{FF2B5EF4-FFF2-40B4-BE49-F238E27FC236}">
                <a16:creationId xmlns:a16="http://schemas.microsoft.com/office/drawing/2014/main" id="{118B24FB-7342-65C4-446D-C097168D3FB9}"/>
              </a:ext>
            </a:extLst>
          </p:cNvPr>
          <p:cNvSpPr>
            <a:spLocks noGrp="1"/>
          </p:cNvSpPr>
          <p:nvPr>
            <p:ph type="pic" sz="quarter" idx="30" hasCustomPrompt="1"/>
          </p:nvPr>
        </p:nvSpPr>
        <p:spPr>
          <a:xfrm>
            <a:off x="7119600" y="3441600"/>
            <a:ext cx="5072400" cy="3416400"/>
          </a:xfrm>
          <a:solidFill>
            <a:schemeClr val="bg1"/>
          </a:solidFill>
        </p:spPr>
        <p:txBody>
          <a:bodyPr>
            <a:normAutofit/>
          </a:bodyPr>
          <a:lstStyle>
            <a:lvl1pPr marL="612" indent="0">
              <a:buNone/>
              <a:defRPr sz="1600">
                <a:solidFill>
                  <a:schemeClr val="tx1"/>
                </a:solidFill>
              </a:defRPr>
            </a:lvl1pPr>
          </a:lstStyle>
          <a:p>
            <a:r>
              <a:rPr lang="en-US"/>
              <a:t>Click on the symbol to add a photo/graphic filling the entire frame.</a:t>
            </a:r>
          </a:p>
        </p:txBody>
      </p:sp>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7103270" y="1"/>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5919520" cy="540000"/>
          </a:xfrm>
          <a:prstGeom prst="rect">
            <a:avLst/>
          </a:prstGeom>
        </p:spPr>
        <p:txBody>
          <a:bodyPr/>
          <a:lstStyle/>
          <a:p>
            <a:r>
              <a:rPr lang="de-DE" dirty="0"/>
              <a:t>Short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14" name="Fußzeilenplatzhalter 13">
            <a:extLst>
              <a:ext uri="{FF2B5EF4-FFF2-40B4-BE49-F238E27FC236}">
                <a16:creationId xmlns:a16="http://schemas.microsoft.com/office/drawing/2014/main" id="{8FCD37DF-BA01-904B-0610-553A509F93C5}"/>
              </a:ext>
            </a:extLst>
          </p:cNvPr>
          <p:cNvSpPr>
            <a:spLocks noGrp="1"/>
          </p:cNvSpPr>
          <p:nvPr>
            <p:ph type="ftr" sz="quarter" idx="31"/>
          </p:nvPr>
        </p:nvSpPr>
        <p:spPr/>
        <p:txBody>
          <a:bodyPr/>
          <a:lstStyle/>
          <a:p>
            <a:endParaRPr lang="en-US"/>
          </a:p>
        </p:txBody>
      </p:sp>
      <p:sp>
        <p:nvSpPr>
          <p:cNvPr id="15" name="Foliennummernplatzhalter 14">
            <a:extLst>
              <a:ext uri="{FF2B5EF4-FFF2-40B4-BE49-F238E27FC236}">
                <a16:creationId xmlns:a16="http://schemas.microsoft.com/office/drawing/2014/main" id="{87A52F0F-047A-26E5-2364-74A1A4507893}"/>
              </a:ext>
            </a:extLst>
          </p:cNvPr>
          <p:cNvSpPr>
            <a:spLocks noGrp="1"/>
          </p:cNvSpPr>
          <p:nvPr>
            <p:ph type="sldNum" sz="quarter" idx="32"/>
          </p:nvPr>
        </p:nvSpPr>
        <p:spPr/>
        <p:txBody>
          <a:bodyPr/>
          <a:lstStyle/>
          <a:p>
            <a:fld id="{52689698-0BB7-BE4D-A8C0-0C9B085F3959}" type="slidenum">
              <a:rPr lang="de-DE" smtClean="0"/>
              <a:pPr/>
              <a:t>‹#›</a:t>
            </a:fld>
            <a:endParaRPr lang="de-DE"/>
          </a:p>
        </p:txBody>
      </p:sp>
      <p:sp>
        <p:nvSpPr>
          <p:cNvPr id="17" name="Textplatzhalter 16">
            <a:extLst>
              <a:ext uri="{FF2B5EF4-FFF2-40B4-BE49-F238E27FC236}">
                <a16:creationId xmlns:a16="http://schemas.microsoft.com/office/drawing/2014/main" id="{A53891A2-E73B-D4C3-F17D-5B0BF21222D7}"/>
              </a:ext>
            </a:extLst>
          </p:cNvPr>
          <p:cNvSpPr>
            <a:spLocks noGrp="1"/>
          </p:cNvSpPr>
          <p:nvPr>
            <p:ph type="body" sz="quarter" idx="33" hasCustomPrompt="1"/>
          </p:nvPr>
        </p:nvSpPr>
        <p:spPr>
          <a:xfrm>
            <a:off x="1017610" y="1090800"/>
            <a:ext cx="5903999" cy="2156400"/>
          </a:xfrm>
        </p:spPr>
        <p:txBody>
          <a:bodyPr/>
          <a:lstStyle/>
          <a:p>
            <a:pPr lvl="0"/>
            <a:r>
              <a:rPr lang="de-DE"/>
              <a:t>Your bullet points, text, etc.</a:t>
            </a:r>
          </a:p>
        </p:txBody>
      </p:sp>
      <p:sp>
        <p:nvSpPr>
          <p:cNvPr id="19" name="Textplatzhalter 18">
            <a:extLst>
              <a:ext uri="{FF2B5EF4-FFF2-40B4-BE49-F238E27FC236}">
                <a16:creationId xmlns:a16="http://schemas.microsoft.com/office/drawing/2014/main" id="{D763FDCE-CA47-B0CF-DE9B-EEE81722534E}"/>
              </a:ext>
            </a:extLst>
          </p:cNvPr>
          <p:cNvSpPr>
            <a:spLocks noGrp="1"/>
          </p:cNvSpPr>
          <p:nvPr>
            <p:ph type="body" sz="quarter" idx="34" hasCustomPrompt="1"/>
          </p:nvPr>
        </p:nvSpPr>
        <p:spPr>
          <a:xfrm>
            <a:off x="1019176" y="3614400"/>
            <a:ext cx="5903999" cy="2156400"/>
          </a:xfrm>
        </p:spPr>
        <p:txBody>
          <a:bodyPr/>
          <a:lstStyle/>
          <a:p>
            <a:pPr lvl="0"/>
            <a:r>
              <a:rPr lang="de-DE"/>
              <a:t>Your bullet points, text, etc.</a:t>
            </a:r>
          </a:p>
        </p:txBody>
      </p:sp>
    </p:spTree>
    <p:extLst>
      <p:ext uri="{BB962C8B-B14F-4D97-AF65-F5344CB8AC3E}">
        <p14:creationId xmlns:p14="http://schemas.microsoft.com/office/powerpoint/2010/main" val="245337036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ontent Compare: 2 Text – dark">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4" name="Titel 1">
            <a:extLst>
              <a:ext uri="{FF2B5EF4-FFF2-40B4-BE49-F238E27FC236}">
                <a16:creationId xmlns:a16="http://schemas.microsoft.com/office/drawing/2014/main" id="{A123BD77-AADE-480E-8E85-B432D26DF205}"/>
              </a:ext>
            </a:extLst>
          </p:cNvPr>
          <p:cNvSpPr>
            <a:spLocks noGrp="1"/>
          </p:cNvSpPr>
          <p:nvPr>
            <p:ph type="title" hasCustomPrompt="1"/>
          </p:nvPr>
        </p:nvSpPr>
        <p:spPr>
          <a:xfrm>
            <a:off x="1019175" y="180000"/>
            <a:ext cx="4896823" cy="540000"/>
          </a:xfrm>
          <a:prstGeom prst="rect">
            <a:avLst/>
          </a:prstGeom>
        </p:spPr>
        <p:txBody>
          <a:bodyPr/>
          <a:lstStyle/>
          <a:p>
            <a:r>
              <a:rPr lang="de-DE" dirty="0"/>
              <a:t>Short but strong title</a:t>
            </a:r>
            <a:endParaRPr lang="en-US" dirty="0"/>
          </a:p>
        </p:txBody>
      </p:sp>
      <p:cxnSp>
        <p:nvCxnSpPr>
          <p:cNvPr id="7" name="Gerade Verbindung 6">
            <a:extLst>
              <a:ext uri="{FF2B5EF4-FFF2-40B4-BE49-F238E27FC236}">
                <a16:creationId xmlns:a16="http://schemas.microsoft.com/office/drawing/2014/main" id="{04A5DF84-E07C-FE32-CEBF-2B98E3671A38}"/>
              </a:ext>
            </a:extLst>
          </p:cNvPr>
          <p:cNvCxnSpPr>
            <a:cxnSpLocks/>
          </p:cNvCxnSpPr>
          <p:nvPr userDrawn="1"/>
        </p:nvCxnSpPr>
        <p:spPr>
          <a:xfrm flipV="1">
            <a:off x="6096000" y="1"/>
            <a:ext cx="0" cy="685799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9" name="Fußzeilenplatzhalter 8">
            <a:extLst>
              <a:ext uri="{FF2B5EF4-FFF2-40B4-BE49-F238E27FC236}">
                <a16:creationId xmlns:a16="http://schemas.microsoft.com/office/drawing/2014/main" id="{EE9F01BB-453B-ACA7-F35E-1883827D7DA6}"/>
              </a:ext>
            </a:extLst>
          </p:cNvPr>
          <p:cNvSpPr>
            <a:spLocks noGrp="1"/>
          </p:cNvSpPr>
          <p:nvPr>
            <p:ph type="ftr" sz="quarter" idx="37"/>
          </p:nvPr>
        </p:nvSpPr>
        <p:spPr/>
        <p:txBody>
          <a:bodyPr/>
          <a:lstStyle/>
          <a:p>
            <a:endParaRPr lang="en-US"/>
          </a:p>
        </p:txBody>
      </p:sp>
      <p:sp>
        <p:nvSpPr>
          <p:cNvPr id="10" name="Foliennummernplatzhalter 9">
            <a:extLst>
              <a:ext uri="{FF2B5EF4-FFF2-40B4-BE49-F238E27FC236}">
                <a16:creationId xmlns:a16="http://schemas.microsoft.com/office/drawing/2014/main" id="{600B0EEB-D9FC-752C-2B9F-3E482ED3C6FC}"/>
              </a:ext>
            </a:extLst>
          </p:cNvPr>
          <p:cNvSpPr>
            <a:spLocks noGrp="1"/>
          </p:cNvSpPr>
          <p:nvPr>
            <p:ph type="sldNum" sz="quarter" idx="38"/>
          </p:nvPr>
        </p:nvSpPr>
        <p:spPr/>
        <p:txBody>
          <a:bodyPr/>
          <a:lstStyle/>
          <a:p>
            <a:fld id="{52689698-0BB7-BE4D-A8C0-0C9B085F3959}" type="slidenum">
              <a:rPr lang="de-DE" smtClean="0"/>
              <a:pPr/>
              <a:t>‹#›</a:t>
            </a:fld>
            <a:endParaRPr lang="de-DE"/>
          </a:p>
        </p:txBody>
      </p:sp>
      <p:sp>
        <p:nvSpPr>
          <p:cNvPr id="12" name="Textplatzhalter 11">
            <a:extLst>
              <a:ext uri="{FF2B5EF4-FFF2-40B4-BE49-F238E27FC236}">
                <a16:creationId xmlns:a16="http://schemas.microsoft.com/office/drawing/2014/main" id="{9476D6F1-830C-6E54-9E65-8A7AA6388C4B}"/>
              </a:ext>
            </a:extLst>
          </p:cNvPr>
          <p:cNvSpPr>
            <a:spLocks noGrp="1"/>
          </p:cNvSpPr>
          <p:nvPr>
            <p:ph type="body" sz="quarter" idx="39" hasCustomPrompt="1"/>
          </p:nvPr>
        </p:nvSpPr>
        <p:spPr>
          <a:xfrm>
            <a:off x="1018800" y="1090800"/>
            <a:ext cx="4896000" cy="4680000"/>
          </a:xfrm>
        </p:spPr>
        <p:txBody>
          <a:bodyPr/>
          <a:lstStyle>
            <a:lvl1pPr>
              <a:defRPr/>
            </a:lvl1pPr>
          </a:lstStyle>
          <a:p>
            <a:pPr lvl="0"/>
            <a:r>
              <a:rPr lang="de-DE"/>
              <a:t>Space for your compairing bullet points or text</a:t>
            </a:r>
          </a:p>
          <a:p>
            <a:pPr lvl="1"/>
            <a:r>
              <a:rPr lang="de-DE"/>
              <a:t>Zweite Ebene</a:t>
            </a:r>
          </a:p>
          <a:p>
            <a:pPr lvl="2"/>
            <a:r>
              <a:rPr lang="de-DE"/>
              <a:t>Dritte Ebene</a:t>
            </a:r>
          </a:p>
          <a:p>
            <a:pPr lvl="3"/>
            <a:r>
              <a:rPr lang="de-DE"/>
              <a:t>Vierte Ebene</a:t>
            </a:r>
          </a:p>
          <a:p>
            <a:pPr lvl="4"/>
            <a:r>
              <a:rPr lang="de-DE"/>
              <a:t>Fünfte Ebene</a:t>
            </a:r>
            <a:endParaRPr lang="en-US"/>
          </a:p>
        </p:txBody>
      </p:sp>
      <p:sp>
        <p:nvSpPr>
          <p:cNvPr id="14" name="Textplatzhalter 13">
            <a:extLst>
              <a:ext uri="{FF2B5EF4-FFF2-40B4-BE49-F238E27FC236}">
                <a16:creationId xmlns:a16="http://schemas.microsoft.com/office/drawing/2014/main" id="{EC3E87D9-769C-93EA-EF40-5D57E8D594EF}"/>
              </a:ext>
            </a:extLst>
          </p:cNvPr>
          <p:cNvSpPr>
            <a:spLocks noGrp="1"/>
          </p:cNvSpPr>
          <p:nvPr>
            <p:ph type="body" sz="quarter" idx="40" hasCustomPrompt="1"/>
          </p:nvPr>
        </p:nvSpPr>
        <p:spPr>
          <a:xfrm>
            <a:off x="6275388" y="1089024"/>
            <a:ext cx="4896000" cy="4681776"/>
          </a:xfrm>
        </p:spPr>
        <p:txBody>
          <a:bodyPr/>
          <a:lstStyle>
            <a:lvl1pPr>
              <a:defRPr/>
            </a:lvl1pPr>
          </a:lstStyle>
          <a:p>
            <a:pPr lvl="0"/>
            <a:r>
              <a:rPr lang="de-DE"/>
              <a:t>Space for your compairing bullet points or text</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9001263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4_Content Compare: 2 Text + Photo/Graphic – dark">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11" name="Bildplatzhalter 11">
            <a:extLst>
              <a:ext uri="{FF2B5EF4-FFF2-40B4-BE49-F238E27FC236}">
                <a16:creationId xmlns:a16="http://schemas.microsoft.com/office/drawing/2014/main" id="{83A52E88-E8FC-715C-A71F-C046255ECC25}"/>
              </a:ext>
            </a:extLst>
          </p:cNvPr>
          <p:cNvSpPr>
            <a:spLocks noGrp="1"/>
          </p:cNvSpPr>
          <p:nvPr>
            <p:ph type="pic" sz="quarter" idx="25" hasCustomPrompt="1"/>
          </p:nvPr>
        </p:nvSpPr>
        <p:spPr>
          <a:xfrm>
            <a:off x="1018384" y="1089025"/>
            <a:ext cx="4393266"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13" name="Bildplatzhalter 11">
            <a:extLst>
              <a:ext uri="{FF2B5EF4-FFF2-40B4-BE49-F238E27FC236}">
                <a16:creationId xmlns:a16="http://schemas.microsoft.com/office/drawing/2014/main" id="{A98B5C80-1F40-EA43-6393-D05804A389E5}"/>
              </a:ext>
            </a:extLst>
          </p:cNvPr>
          <p:cNvSpPr>
            <a:spLocks noGrp="1"/>
          </p:cNvSpPr>
          <p:nvPr>
            <p:ph type="pic" sz="quarter" idx="34" hasCustomPrompt="1"/>
          </p:nvPr>
        </p:nvSpPr>
        <p:spPr>
          <a:xfrm>
            <a:off x="6780352" y="1089025"/>
            <a:ext cx="4393266"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4" name="Fußzeilenplatzhalter 3">
            <a:extLst>
              <a:ext uri="{FF2B5EF4-FFF2-40B4-BE49-F238E27FC236}">
                <a16:creationId xmlns:a16="http://schemas.microsoft.com/office/drawing/2014/main" id="{0A8B2B67-79D9-8083-64BD-AB75BD4BC4C3}"/>
              </a:ext>
            </a:extLst>
          </p:cNvPr>
          <p:cNvSpPr>
            <a:spLocks noGrp="1"/>
          </p:cNvSpPr>
          <p:nvPr>
            <p:ph type="ftr" sz="quarter" idx="37"/>
          </p:nvPr>
        </p:nvSpPr>
        <p:spPr/>
        <p:txBody>
          <a:bodyPr/>
          <a:lstStyle/>
          <a:p>
            <a:endParaRPr lang="en-US"/>
          </a:p>
        </p:txBody>
      </p:sp>
      <p:sp>
        <p:nvSpPr>
          <p:cNvPr id="7" name="Foliennummernplatzhalter 6">
            <a:extLst>
              <a:ext uri="{FF2B5EF4-FFF2-40B4-BE49-F238E27FC236}">
                <a16:creationId xmlns:a16="http://schemas.microsoft.com/office/drawing/2014/main" id="{BD593569-8285-BF4F-A856-32C4A1E2C371}"/>
              </a:ext>
            </a:extLst>
          </p:cNvPr>
          <p:cNvSpPr>
            <a:spLocks noGrp="1"/>
          </p:cNvSpPr>
          <p:nvPr>
            <p:ph type="sldNum" sz="quarter" idx="38"/>
          </p:nvPr>
        </p:nvSpPr>
        <p:spPr/>
        <p:txBody>
          <a:bodyPr/>
          <a:lstStyle/>
          <a:p>
            <a:fld id="{52689698-0BB7-BE4D-A8C0-0C9B085F3959}" type="slidenum">
              <a:rPr lang="de-DE" smtClean="0"/>
              <a:pPr/>
              <a:t>‹#›</a:t>
            </a:fld>
            <a:endParaRPr lang="de-DE"/>
          </a:p>
        </p:txBody>
      </p:sp>
      <p:sp>
        <p:nvSpPr>
          <p:cNvPr id="10" name="Textplatzhalter 9">
            <a:extLst>
              <a:ext uri="{FF2B5EF4-FFF2-40B4-BE49-F238E27FC236}">
                <a16:creationId xmlns:a16="http://schemas.microsoft.com/office/drawing/2014/main" id="{EFA03888-E73F-A93C-ADEE-B961F4421E27}"/>
              </a:ext>
            </a:extLst>
          </p:cNvPr>
          <p:cNvSpPr>
            <a:spLocks noGrp="1"/>
          </p:cNvSpPr>
          <p:nvPr>
            <p:ph type="body" sz="quarter" idx="39" hasCustomPrompt="1"/>
          </p:nvPr>
        </p:nvSpPr>
        <p:spPr>
          <a:xfrm>
            <a:off x="1018374" y="3614400"/>
            <a:ext cx="4393271" cy="2156400"/>
          </a:xfrm>
        </p:spPr>
        <p:txBody>
          <a:bodyPr/>
          <a:lstStyle/>
          <a:p>
            <a:pPr lvl="0"/>
            <a:r>
              <a:rPr lang="de-DE"/>
              <a:t>Space for your bullet points or text corresponding to your placed objects</a:t>
            </a:r>
          </a:p>
        </p:txBody>
      </p:sp>
      <p:sp>
        <p:nvSpPr>
          <p:cNvPr id="14" name="Textplatzhalter 13">
            <a:extLst>
              <a:ext uri="{FF2B5EF4-FFF2-40B4-BE49-F238E27FC236}">
                <a16:creationId xmlns:a16="http://schemas.microsoft.com/office/drawing/2014/main" id="{9DB924A5-5182-38F8-79E2-FB75D2F2CDFE}"/>
              </a:ext>
            </a:extLst>
          </p:cNvPr>
          <p:cNvSpPr>
            <a:spLocks noGrp="1"/>
          </p:cNvSpPr>
          <p:nvPr>
            <p:ph type="body" sz="quarter" idx="40" hasCustomPrompt="1"/>
          </p:nvPr>
        </p:nvSpPr>
        <p:spPr>
          <a:xfrm>
            <a:off x="6778800" y="3614400"/>
            <a:ext cx="4392000" cy="2156400"/>
          </a:xfrm>
        </p:spPr>
        <p:txBody>
          <a:bodyPr/>
          <a:lstStyle/>
          <a:p>
            <a:pPr lvl="0"/>
            <a:r>
              <a:rPr lang="de-DE"/>
              <a:t>Space for your bullet points or text corresponding to your placed objects</a:t>
            </a:r>
          </a:p>
        </p:txBody>
      </p:sp>
    </p:spTree>
    <p:extLst>
      <p:ext uri="{BB962C8B-B14F-4D97-AF65-F5344CB8AC3E}">
        <p14:creationId xmlns:p14="http://schemas.microsoft.com/office/powerpoint/2010/main" val="151941156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4_Content Compare: 3 Text + Photo/Graphic – dark">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10152000" cy="540000"/>
          </a:xfrm>
          <a:prstGeom prst="rect">
            <a:avLst/>
          </a:prstGeom>
        </p:spPr>
        <p:txBody>
          <a:bodyPr/>
          <a:lstStyle/>
          <a:p>
            <a:r>
              <a:rPr lang="de-DE" dirty="0"/>
              <a:t>Rather </a:t>
            </a:r>
            <a:r>
              <a:rPr lang="de-DE" dirty="0" err="1"/>
              <a:t>short</a:t>
            </a:r>
            <a:r>
              <a:rPr lang="de-DE" dirty="0"/>
              <a: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10" name="Bildplatzhalter 11">
            <a:extLst>
              <a:ext uri="{FF2B5EF4-FFF2-40B4-BE49-F238E27FC236}">
                <a16:creationId xmlns:a16="http://schemas.microsoft.com/office/drawing/2014/main" id="{6531C112-2E6C-D8E5-F86B-BA82537349A6}"/>
              </a:ext>
            </a:extLst>
          </p:cNvPr>
          <p:cNvSpPr>
            <a:spLocks noGrp="1"/>
          </p:cNvSpPr>
          <p:nvPr>
            <p:ph type="pic" sz="quarter" idx="25" hasCustomPrompt="1"/>
          </p:nvPr>
        </p:nvSpPr>
        <p:spPr>
          <a:xfrm>
            <a:off x="1018384" y="1089025"/>
            <a:ext cx="3087688"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12" name="Bildplatzhalter 11">
            <a:extLst>
              <a:ext uri="{FF2B5EF4-FFF2-40B4-BE49-F238E27FC236}">
                <a16:creationId xmlns:a16="http://schemas.microsoft.com/office/drawing/2014/main" id="{F9216051-B1CA-B6D9-AA7C-92B03F1B0F4E}"/>
              </a:ext>
            </a:extLst>
          </p:cNvPr>
          <p:cNvSpPr>
            <a:spLocks noGrp="1"/>
          </p:cNvSpPr>
          <p:nvPr>
            <p:ph type="pic" sz="quarter" idx="32" hasCustomPrompt="1"/>
          </p:nvPr>
        </p:nvSpPr>
        <p:spPr>
          <a:xfrm>
            <a:off x="4551331" y="1089025"/>
            <a:ext cx="3087688"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15" name="Bildplatzhalter 11">
            <a:extLst>
              <a:ext uri="{FF2B5EF4-FFF2-40B4-BE49-F238E27FC236}">
                <a16:creationId xmlns:a16="http://schemas.microsoft.com/office/drawing/2014/main" id="{79051B38-4C52-EDF3-7E8B-80F5A2145B4E}"/>
              </a:ext>
            </a:extLst>
          </p:cNvPr>
          <p:cNvSpPr>
            <a:spLocks noGrp="1"/>
          </p:cNvSpPr>
          <p:nvPr>
            <p:ph type="pic" sz="quarter" idx="33" hasCustomPrompt="1"/>
          </p:nvPr>
        </p:nvSpPr>
        <p:spPr>
          <a:xfrm>
            <a:off x="8073178" y="1089025"/>
            <a:ext cx="3087688"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4" name="Fußzeilenplatzhalter 3">
            <a:extLst>
              <a:ext uri="{FF2B5EF4-FFF2-40B4-BE49-F238E27FC236}">
                <a16:creationId xmlns:a16="http://schemas.microsoft.com/office/drawing/2014/main" id="{A70CEFF3-012B-8F72-7851-9879367AB698}"/>
              </a:ext>
            </a:extLst>
          </p:cNvPr>
          <p:cNvSpPr>
            <a:spLocks noGrp="1"/>
          </p:cNvSpPr>
          <p:nvPr>
            <p:ph type="ftr" sz="quarter" idx="38"/>
          </p:nvPr>
        </p:nvSpPr>
        <p:spPr/>
        <p:txBody>
          <a:bodyPr/>
          <a:lstStyle/>
          <a:p>
            <a:endParaRPr lang="en-US"/>
          </a:p>
        </p:txBody>
      </p:sp>
      <p:sp>
        <p:nvSpPr>
          <p:cNvPr id="7" name="Foliennummernplatzhalter 6">
            <a:extLst>
              <a:ext uri="{FF2B5EF4-FFF2-40B4-BE49-F238E27FC236}">
                <a16:creationId xmlns:a16="http://schemas.microsoft.com/office/drawing/2014/main" id="{98940E81-DF82-2894-0F0B-C8C7F20384EC}"/>
              </a:ext>
            </a:extLst>
          </p:cNvPr>
          <p:cNvSpPr>
            <a:spLocks noGrp="1"/>
          </p:cNvSpPr>
          <p:nvPr>
            <p:ph type="sldNum" sz="quarter" idx="39"/>
          </p:nvPr>
        </p:nvSpPr>
        <p:spPr/>
        <p:txBody>
          <a:bodyPr/>
          <a:lstStyle/>
          <a:p>
            <a:fld id="{52689698-0BB7-BE4D-A8C0-0C9B085F3959}" type="slidenum">
              <a:rPr lang="de-DE" smtClean="0"/>
              <a:pPr/>
              <a:t>‹#›</a:t>
            </a:fld>
            <a:endParaRPr lang="de-DE"/>
          </a:p>
        </p:txBody>
      </p:sp>
      <p:sp>
        <p:nvSpPr>
          <p:cNvPr id="11" name="Textplatzhalter 10">
            <a:extLst>
              <a:ext uri="{FF2B5EF4-FFF2-40B4-BE49-F238E27FC236}">
                <a16:creationId xmlns:a16="http://schemas.microsoft.com/office/drawing/2014/main" id="{0577207D-1D2C-E02B-14AA-626BB7EA132F}"/>
              </a:ext>
            </a:extLst>
          </p:cNvPr>
          <p:cNvSpPr>
            <a:spLocks noGrp="1"/>
          </p:cNvSpPr>
          <p:nvPr>
            <p:ph type="body" sz="quarter" idx="40" hasCustomPrompt="1"/>
          </p:nvPr>
        </p:nvSpPr>
        <p:spPr>
          <a:xfrm>
            <a:off x="1018375" y="3614400"/>
            <a:ext cx="3087696" cy="2156400"/>
          </a:xfrm>
        </p:spPr>
        <p:txBody>
          <a:bodyPr/>
          <a:lstStyle/>
          <a:p>
            <a:pPr lvl="0"/>
            <a:r>
              <a:rPr lang="de-DE"/>
              <a:t>Space for your bullet points or text corresponding to your placed objects</a:t>
            </a:r>
          </a:p>
        </p:txBody>
      </p:sp>
      <p:sp>
        <p:nvSpPr>
          <p:cNvPr id="14" name="Textplatzhalter 13">
            <a:extLst>
              <a:ext uri="{FF2B5EF4-FFF2-40B4-BE49-F238E27FC236}">
                <a16:creationId xmlns:a16="http://schemas.microsoft.com/office/drawing/2014/main" id="{D0DACF43-0EF5-3402-93ED-5360560EE426}"/>
              </a:ext>
            </a:extLst>
          </p:cNvPr>
          <p:cNvSpPr>
            <a:spLocks noGrp="1"/>
          </p:cNvSpPr>
          <p:nvPr>
            <p:ph type="body" sz="quarter" idx="41" hasCustomPrompt="1"/>
          </p:nvPr>
        </p:nvSpPr>
        <p:spPr>
          <a:xfrm>
            <a:off x="4550400" y="3614400"/>
            <a:ext cx="3088800" cy="2156400"/>
          </a:xfrm>
        </p:spPr>
        <p:txBody>
          <a:bodyPr/>
          <a:lstStyle/>
          <a:p>
            <a:pPr lvl="0"/>
            <a:r>
              <a:rPr lang="de-DE"/>
              <a:t>Space for your bullet points or text corresponding to your placed objects</a:t>
            </a:r>
          </a:p>
        </p:txBody>
      </p:sp>
      <p:sp>
        <p:nvSpPr>
          <p:cNvPr id="18" name="Textplatzhalter 17">
            <a:extLst>
              <a:ext uri="{FF2B5EF4-FFF2-40B4-BE49-F238E27FC236}">
                <a16:creationId xmlns:a16="http://schemas.microsoft.com/office/drawing/2014/main" id="{ECB47F01-240E-908A-0C31-FF7DE2E25624}"/>
              </a:ext>
            </a:extLst>
          </p:cNvPr>
          <p:cNvSpPr>
            <a:spLocks noGrp="1"/>
          </p:cNvSpPr>
          <p:nvPr>
            <p:ph type="body" sz="quarter" idx="42" hasCustomPrompt="1"/>
          </p:nvPr>
        </p:nvSpPr>
        <p:spPr>
          <a:xfrm>
            <a:off x="8074800" y="3614399"/>
            <a:ext cx="3088800" cy="2156400"/>
          </a:xfrm>
        </p:spPr>
        <p:txBody>
          <a:bodyPr/>
          <a:lstStyle/>
          <a:p>
            <a:pPr lvl="0"/>
            <a:r>
              <a:rPr lang="de-DE"/>
              <a:t>Space for your bullet points or text corresponding to your placed objects</a:t>
            </a:r>
          </a:p>
        </p:txBody>
      </p:sp>
    </p:spTree>
    <p:extLst>
      <p:ext uri="{BB962C8B-B14F-4D97-AF65-F5344CB8AC3E}">
        <p14:creationId xmlns:p14="http://schemas.microsoft.com/office/powerpoint/2010/main" val="272883705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3_New Chapter: Text + Photo – light">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89E0BC97-EB32-91AB-F42B-A07649C413E3}"/>
              </a:ext>
            </a:extLst>
          </p:cNvPr>
          <p:cNvSpPr>
            <a:spLocks noGrp="1"/>
          </p:cNvSpPr>
          <p:nvPr>
            <p:ph type="pic" sz="quarter" idx="13" hasCustomPrompt="1"/>
          </p:nvPr>
        </p:nvSpPr>
        <p:spPr>
          <a:xfrm>
            <a:off x="7124400" y="0"/>
            <a:ext cx="5067598" cy="6858000"/>
          </a:xfrm>
          <a:solidFill>
            <a:srgbClr val="FFFFFF"/>
          </a:solidFill>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2" name="Titel 9">
            <a:extLst>
              <a:ext uri="{FF2B5EF4-FFF2-40B4-BE49-F238E27FC236}">
                <a16:creationId xmlns:a16="http://schemas.microsoft.com/office/drawing/2014/main" id="{3E8FF74D-B5E0-5D30-2CB4-BF307B5334D3}"/>
              </a:ext>
            </a:extLst>
          </p:cNvPr>
          <p:cNvSpPr>
            <a:spLocks noGrp="1"/>
          </p:cNvSpPr>
          <p:nvPr>
            <p:ph type="title" hasCustomPrompt="1"/>
          </p:nvPr>
        </p:nvSpPr>
        <p:spPr>
          <a:xfrm>
            <a:off x="1019175" y="1089025"/>
            <a:ext cx="5920304" cy="2860851"/>
          </a:xfrm>
          <a:prstGeom prst="rect">
            <a:avLst/>
          </a:prstGeom>
        </p:spPr>
        <p:txBody>
          <a:bodyPr anchor="b" anchorCtr="0"/>
          <a:lstStyle>
            <a:lvl1pPr>
              <a:defRPr sz="4800"/>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sp>
        <p:nvSpPr>
          <p:cNvPr id="3" name="Textplatzhalter 11">
            <a:extLst>
              <a:ext uri="{FF2B5EF4-FFF2-40B4-BE49-F238E27FC236}">
                <a16:creationId xmlns:a16="http://schemas.microsoft.com/office/drawing/2014/main" id="{53B81434-A093-467B-5C87-E4406DC82E33}"/>
              </a:ext>
            </a:extLst>
          </p:cNvPr>
          <p:cNvSpPr>
            <a:spLocks noGrp="1"/>
          </p:cNvSpPr>
          <p:nvPr>
            <p:ph type="body" sz="quarter" idx="11" hasCustomPrompt="1"/>
          </p:nvPr>
        </p:nvSpPr>
        <p:spPr>
          <a:xfrm>
            <a:off x="1018094" y="4100189"/>
            <a:ext cx="5920300" cy="1668786"/>
          </a:xfrm>
          <a:prstGeom prst="rect">
            <a:avLst/>
          </a:prstGeom>
        </p:spPr>
        <p:txBody>
          <a:bodyPr>
            <a:normAutofit/>
          </a:bodyPr>
          <a:lstStyle>
            <a:lvl1pPr marL="612" indent="0">
              <a:buNone/>
              <a:defRPr sz="2800" b="0" i="1">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cxnSp>
        <p:nvCxnSpPr>
          <p:cNvPr id="16" name="Gerade Verbindung 15">
            <a:extLst>
              <a:ext uri="{FF2B5EF4-FFF2-40B4-BE49-F238E27FC236}">
                <a16:creationId xmlns:a16="http://schemas.microsoft.com/office/drawing/2014/main" id="{14FDF1F1-3429-7A42-84C6-01D7F4CC1581}"/>
              </a:ext>
            </a:extLst>
          </p:cNvPr>
          <p:cNvCxnSpPr>
            <a:cxnSpLocks/>
          </p:cNvCxnSpPr>
          <p:nvPr userDrawn="1"/>
        </p:nvCxnSpPr>
        <p:spPr>
          <a:xfrm flipV="1">
            <a:off x="7104063"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593672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_Content: Timeline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5" name="Gerade Verbindung 4">
            <a:extLst>
              <a:ext uri="{FF2B5EF4-FFF2-40B4-BE49-F238E27FC236}">
                <a16:creationId xmlns:a16="http://schemas.microsoft.com/office/drawing/2014/main" id="{A4FDB994-B86E-104A-95DE-96920BC0EF3C}"/>
              </a:ext>
            </a:extLst>
          </p:cNvPr>
          <p:cNvCxnSpPr>
            <a:cxnSpLocks/>
          </p:cNvCxnSpPr>
          <p:nvPr userDrawn="1"/>
        </p:nvCxnSpPr>
        <p:spPr>
          <a:xfrm>
            <a:off x="11934701" y="3194462"/>
            <a:ext cx="257299" cy="234538"/>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C1BAEB94-9718-7F44-A429-61F6CC77E56C}"/>
              </a:ext>
            </a:extLst>
          </p:cNvPr>
          <p:cNvCxnSpPr>
            <a:cxnSpLocks/>
          </p:cNvCxnSpPr>
          <p:nvPr userDrawn="1"/>
        </p:nvCxnSpPr>
        <p:spPr>
          <a:xfrm flipV="1">
            <a:off x="11934701" y="3429002"/>
            <a:ext cx="257299" cy="23453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 name="Gerade Verbindung 2">
            <a:extLst>
              <a:ext uri="{FF2B5EF4-FFF2-40B4-BE49-F238E27FC236}">
                <a16:creationId xmlns:a16="http://schemas.microsoft.com/office/drawing/2014/main" id="{8476271C-D90D-D84E-BE61-B9832533CAE3}"/>
              </a:ext>
            </a:extLst>
          </p:cNvPr>
          <p:cNvCxnSpPr>
            <a:cxnSpLocks/>
          </p:cNvCxnSpPr>
          <p:nvPr userDrawn="1"/>
        </p:nvCxnSpPr>
        <p:spPr>
          <a:xfrm>
            <a:off x="1019175"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5D3DC22A-06E8-FF4B-B9BE-A8704BA9DA8F}"/>
              </a:ext>
            </a:extLst>
          </p:cNvPr>
          <p:cNvCxnSpPr>
            <a:cxnSpLocks/>
          </p:cNvCxnSpPr>
          <p:nvPr userDrawn="1"/>
        </p:nvCxnSpPr>
        <p:spPr>
          <a:xfrm>
            <a:off x="3035300"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9" name="Gerade Verbindung 8">
            <a:extLst>
              <a:ext uri="{FF2B5EF4-FFF2-40B4-BE49-F238E27FC236}">
                <a16:creationId xmlns:a16="http://schemas.microsoft.com/office/drawing/2014/main" id="{C55289DE-3AC8-B640-A115-8FF089936805}"/>
              </a:ext>
            </a:extLst>
          </p:cNvPr>
          <p:cNvCxnSpPr>
            <a:cxnSpLocks/>
          </p:cNvCxnSpPr>
          <p:nvPr userDrawn="1"/>
        </p:nvCxnSpPr>
        <p:spPr>
          <a:xfrm>
            <a:off x="5087938"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Gerade Verbindung 9">
            <a:extLst>
              <a:ext uri="{FF2B5EF4-FFF2-40B4-BE49-F238E27FC236}">
                <a16:creationId xmlns:a16="http://schemas.microsoft.com/office/drawing/2014/main" id="{8EB74CBA-B79D-9D41-8BC8-62974AA47F05}"/>
              </a:ext>
            </a:extLst>
          </p:cNvPr>
          <p:cNvCxnSpPr>
            <a:cxnSpLocks/>
          </p:cNvCxnSpPr>
          <p:nvPr userDrawn="1"/>
        </p:nvCxnSpPr>
        <p:spPr>
          <a:xfrm>
            <a:off x="7104063"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767B6C-E790-1541-BD2D-69C7AE522178}"/>
              </a:ext>
            </a:extLst>
          </p:cNvPr>
          <p:cNvCxnSpPr>
            <a:cxnSpLocks/>
          </p:cNvCxnSpPr>
          <p:nvPr userDrawn="1"/>
        </p:nvCxnSpPr>
        <p:spPr>
          <a:xfrm>
            <a:off x="9156700"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platzhalter 21">
            <a:extLst>
              <a:ext uri="{FF2B5EF4-FFF2-40B4-BE49-F238E27FC236}">
                <a16:creationId xmlns:a16="http://schemas.microsoft.com/office/drawing/2014/main" id="{214DF366-5132-9A40-AB85-96385EDF0F8D}"/>
              </a:ext>
            </a:extLst>
          </p:cNvPr>
          <p:cNvSpPr>
            <a:spLocks noGrp="1"/>
          </p:cNvSpPr>
          <p:nvPr>
            <p:ph type="body" sz="quarter" idx="19" hasCustomPrompt="1"/>
          </p:nvPr>
        </p:nvSpPr>
        <p:spPr>
          <a:xfrm>
            <a:off x="2917918" y="2354838"/>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2nd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6" name="Textplatzhalter 21">
            <a:extLst>
              <a:ext uri="{FF2B5EF4-FFF2-40B4-BE49-F238E27FC236}">
                <a16:creationId xmlns:a16="http://schemas.microsoft.com/office/drawing/2014/main" id="{3CBD0C5D-8728-8645-8020-796008E14682}"/>
              </a:ext>
            </a:extLst>
          </p:cNvPr>
          <p:cNvSpPr>
            <a:spLocks noGrp="1"/>
          </p:cNvSpPr>
          <p:nvPr>
            <p:ph type="body" sz="quarter" idx="20" hasCustomPrompt="1"/>
          </p:nvPr>
        </p:nvSpPr>
        <p:spPr>
          <a:xfrm>
            <a:off x="4970556" y="3898076"/>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3rd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7" name="Textplatzhalter 21">
            <a:extLst>
              <a:ext uri="{FF2B5EF4-FFF2-40B4-BE49-F238E27FC236}">
                <a16:creationId xmlns:a16="http://schemas.microsoft.com/office/drawing/2014/main" id="{B4B29B94-2E3B-564E-89EC-B0F635559AEC}"/>
              </a:ext>
            </a:extLst>
          </p:cNvPr>
          <p:cNvSpPr>
            <a:spLocks noGrp="1"/>
          </p:cNvSpPr>
          <p:nvPr>
            <p:ph type="body" sz="quarter" idx="21" hasCustomPrompt="1"/>
          </p:nvPr>
        </p:nvSpPr>
        <p:spPr>
          <a:xfrm>
            <a:off x="6986680" y="2354838"/>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4th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8" name="Textplatzhalter 21">
            <a:extLst>
              <a:ext uri="{FF2B5EF4-FFF2-40B4-BE49-F238E27FC236}">
                <a16:creationId xmlns:a16="http://schemas.microsoft.com/office/drawing/2014/main" id="{6BD20F74-B7F6-414C-8D59-57156DCB0F8F}"/>
              </a:ext>
            </a:extLst>
          </p:cNvPr>
          <p:cNvSpPr>
            <a:spLocks noGrp="1"/>
          </p:cNvSpPr>
          <p:nvPr>
            <p:ph type="body" sz="quarter" idx="22" hasCustomPrompt="1"/>
          </p:nvPr>
        </p:nvSpPr>
        <p:spPr>
          <a:xfrm>
            <a:off x="9039319" y="3884050"/>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5th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2" name="Titel 1">
            <a:extLst>
              <a:ext uri="{FF2B5EF4-FFF2-40B4-BE49-F238E27FC236}">
                <a16:creationId xmlns:a16="http://schemas.microsoft.com/office/drawing/2014/main" id="{7475E070-7F5A-44EC-CF23-419622D168A4}"/>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19" name="Textplatzhalter 21">
            <a:extLst>
              <a:ext uri="{FF2B5EF4-FFF2-40B4-BE49-F238E27FC236}">
                <a16:creationId xmlns:a16="http://schemas.microsoft.com/office/drawing/2014/main" id="{A538F8A6-1D32-D486-818E-DBEE57FEC50B}"/>
              </a:ext>
            </a:extLst>
          </p:cNvPr>
          <p:cNvSpPr>
            <a:spLocks noGrp="1"/>
          </p:cNvSpPr>
          <p:nvPr>
            <p:ph type="body" sz="quarter" idx="30" hasCustomPrompt="1"/>
          </p:nvPr>
        </p:nvSpPr>
        <p:spPr>
          <a:xfrm>
            <a:off x="901793" y="3898076"/>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1st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3" name="Fußzeilenplatzhalter 12">
            <a:extLst>
              <a:ext uri="{FF2B5EF4-FFF2-40B4-BE49-F238E27FC236}">
                <a16:creationId xmlns:a16="http://schemas.microsoft.com/office/drawing/2014/main" id="{5B4C74A9-3B3C-9427-C5E6-644C68F80CEE}"/>
              </a:ext>
            </a:extLst>
          </p:cNvPr>
          <p:cNvSpPr>
            <a:spLocks noGrp="1"/>
          </p:cNvSpPr>
          <p:nvPr>
            <p:ph type="ftr" sz="quarter" idx="31"/>
          </p:nvPr>
        </p:nvSpPr>
        <p:spPr/>
        <p:txBody>
          <a:bodyPr/>
          <a:lstStyle/>
          <a:p>
            <a:endParaRPr lang="en-US"/>
          </a:p>
        </p:txBody>
      </p:sp>
      <p:sp>
        <p:nvSpPr>
          <p:cNvPr id="14" name="Foliennummernplatzhalter 13">
            <a:extLst>
              <a:ext uri="{FF2B5EF4-FFF2-40B4-BE49-F238E27FC236}">
                <a16:creationId xmlns:a16="http://schemas.microsoft.com/office/drawing/2014/main" id="{7356AAB5-A944-571E-FA63-202D4B6F0E29}"/>
              </a:ext>
            </a:extLst>
          </p:cNvPr>
          <p:cNvSpPr>
            <a:spLocks noGrp="1"/>
          </p:cNvSpPr>
          <p:nvPr>
            <p:ph type="sldNum" sz="quarter" idx="32"/>
          </p:nvPr>
        </p:nvSpPr>
        <p:spPr/>
        <p:txBody>
          <a:bodyPr/>
          <a:lstStyle/>
          <a:p>
            <a:fld id="{52689698-0BB7-BE4D-A8C0-0C9B085F3959}" type="slidenum">
              <a:rPr lang="de-DE" smtClean="0"/>
              <a:pPr/>
              <a:t>‹#›</a:t>
            </a:fld>
            <a:endParaRPr lang="de-DE"/>
          </a:p>
        </p:txBody>
      </p:sp>
    </p:spTree>
    <p:extLst>
      <p:ext uri="{BB962C8B-B14F-4D97-AF65-F5344CB8AC3E}">
        <p14:creationId xmlns:p14="http://schemas.microsoft.com/office/powerpoint/2010/main" val="3664071904"/>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_Persons: 1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8025019" y="4329113"/>
            <a:ext cx="2468212" cy="593211"/>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3" name="Textplatzhalter 21">
            <a:extLst>
              <a:ext uri="{FF2B5EF4-FFF2-40B4-BE49-F238E27FC236}">
                <a16:creationId xmlns:a16="http://schemas.microsoft.com/office/drawing/2014/main" id="{6A059382-AD3A-D144-A9B3-2F194599E9D3}"/>
              </a:ext>
            </a:extLst>
          </p:cNvPr>
          <p:cNvSpPr>
            <a:spLocks noGrp="1"/>
          </p:cNvSpPr>
          <p:nvPr>
            <p:ph type="body" sz="quarter" idx="14" hasCustomPrompt="1"/>
          </p:nvPr>
        </p:nvSpPr>
        <p:spPr>
          <a:xfrm>
            <a:off x="8025019"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 name="Titel 1">
            <a:extLst>
              <a:ext uri="{FF2B5EF4-FFF2-40B4-BE49-F238E27FC236}">
                <a16:creationId xmlns:a16="http://schemas.microsoft.com/office/drawing/2014/main" id="{2758D3AF-E4A6-5AE7-8F03-45E028E02C6D}"/>
              </a:ext>
            </a:extLst>
          </p:cNvPr>
          <p:cNvSpPr>
            <a:spLocks noGrp="1"/>
          </p:cNvSpPr>
          <p:nvPr>
            <p:ph type="title" hasCustomPrompt="1"/>
          </p:nvPr>
        </p:nvSpPr>
        <p:spPr/>
        <p:txBody>
          <a:bodyPr/>
          <a:lstStyle/>
          <a:p>
            <a:r>
              <a:rPr lang="de-DE" dirty="0" err="1"/>
              <a:t>Introducing</a:t>
            </a:r>
            <a:r>
              <a:rPr lang="de-DE" dirty="0"/>
              <a:t> a </a:t>
            </a:r>
            <a:r>
              <a:rPr lang="de-DE" dirty="0" err="1"/>
              <a:t>person</a:t>
            </a:r>
            <a:endParaRPr lang="en-US" dirty="0"/>
          </a:p>
        </p:txBody>
      </p:sp>
      <p:sp>
        <p:nvSpPr>
          <p:cNvPr id="12" name="Bildplatzhalter 10">
            <a:extLst>
              <a:ext uri="{FF2B5EF4-FFF2-40B4-BE49-F238E27FC236}">
                <a16:creationId xmlns:a16="http://schemas.microsoft.com/office/drawing/2014/main" id="{E0329A9F-2242-4DB3-7881-72CFCBD39165}"/>
              </a:ext>
            </a:extLst>
          </p:cNvPr>
          <p:cNvSpPr>
            <a:spLocks noGrp="1"/>
          </p:cNvSpPr>
          <p:nvPr>
            <p:ph type="pic" sz="quarter" idx="25" hasCustomPrompt="1"/>
          </p:nvPr>
        </p:nvSpPr>
        <p:spPr>
          <a:xfrm>
            <a:off x="8025019" y="1390689"/>
            <a:ext cx="2876400" cy="2876400"/>
          </a:xfrm>
          <a:prstGeom prst="ellipse">
            <a:avLst/>
          </a:prstGeom>
          <a:solidFill>
            <a:schemeClr val="tx2"/>
          </a:solidFill>
          <a:ln w="28575">
            <a:solidFill>
              <a:srgbClr val="FFFFFF"/>
            </a:solidFill>
          </a:ln>
        </p:spPr>
        <p:txBody>
          <a:bodyPr>
            <a:normAutofit/>
          </a:bodyPr>
          <a:lstStyle>
            <a:lvl1pPr marL="612" indent="0">
              <a:buNone/>
              <a:defRPr sz="14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6" name="Fußzeilenplatzhalter 5">
            <a:extLst>
              <a:ext uri="{FF2B5EF4-FFF2-40B4-BE49-F238E27FC236}">
                <a16:creationId xmlns:a16="http://schemas.microsoft.com/office/drawing/2014/main" id="{81C8E854-31D3-852A-D42C-CD3D172AC34E}"/>
              </a:ext>
            </a:extLst>
          </p:cNvPr>
          <p:cNvSpPr>
            <a:spLocks noGrp="1"/>
          </p:cNvSpPr>
          <p:nvPr>
            <p:ph type="ftr" sz="quarter" idx="26"/>
          </p:nvPr>
        </p:nvSpPr>
        <p:spPr/>
        <p:txBody>
          <a:bodyPr/>
          <a:lstStyle/>
          <a:p>
            <a:endParaRPr lang="en-US"/>
          </a:p>
        </p:txBody>
      </p:sp>
      <p:sp>
        <p:nvSpPr>
          <p:cNvPr id="7" name="Foliennummernplatzhalter 6">
            <a:extLst>
              <a:ext uri="{FF2B5EF4-FFF2-40B4-BE49-F238E27FC236}">
                <a16:creationId xmlns:a16="http://schemas.microsoft.com/office/drawing/2014/main" id="{C853F229-A10C-91FB-F88A-1E3ABEB492E8}"/>
              </a:ext>
            </a:extLst>
          </p:cNvPr>
          <p:cNvSpPr>
            <a:spLocks noGrp="1"/>
          </p:cNvSpPr>
          <p:nvPr>
            <p:ph type="sldNum" sz="quarter" idx="27"/>
          </p:nvPr>
        </p:nvSpPr>
        <p:spPr/>
        <p:txBody>
          <a:bodyPr/>
          <a:lstStyle/>
          <a:p>
            <a:fld id="{52689698-0BB7-BE4D-A8C0-0C9B085F3959}" type="slidenum">
              <a:rPr lang="de-DE" smtClean="0"/>
              <a:pPr/>
              <a:t>‹#›</a:t>
            </a:fld>
            <a:endParaRPr lang="de-DE"/>
          </a:p>
        </p:txBody>
      </p:sp>
      <p:sp>
        <p:nvSpPr>
          <p:cNvPr id="3" name="Textplatzhalter 13">
            <a:extLst>
              <a:ext uri="{FF2B5EF4-FFF2-40B4-BE49-F238E27FC236}">
                <a16:creationId xmlns:a16="http://schemas.microsoft.com/office/drawing/2014/main" id="{481279E6-9F54-3AEE-4D6D-7A9784C5E6B6}"/>
              </a:ext>
            </a:extLst>
          </p:cNvPr>
          <p:cNvSpPr>
            <a:spLocks noGrp="1"/>
          </p:cNvSpPr>
          <p:nvPr>
            <p:ph type="body" sz="quarter" idx="35" hasCustomPrompt="1"/>
          </p:nvPr>
        </p:nvSpPr>
        <p:spPr>
          <a:xfrm>
            <a:off x="1019174" y="3614400"/>
            <a:ext cx="6084889" cy="2156400"/>
          </a:xfrm>
        </p:spPr>
        <p:txBody>
          <a:bodyPr/>
          <a:lstStyle/>
          <a:p>
            <a:pPr lvl="0"/>
            <a:r>
              <a:rPr lang="de-DE" dirty="0"/>
              <a:t>Space </a:t>
            </a:r>
            <a:r>
              <a:rPr lang="de-DE" dirty="0" err="1"/>
              <a:t>for</a:t>
            </a:r>
            <a:r>
              <a:rPr lang="de-DE" dirty="0"/>
              <a:t> </a:t>
            </a:r>
            <a:r>
              <a:rPr lang="de-DE" dirty="0" err="1"/>
              <a:t>project</a:t>
            </a:r>
            <a:r>
              <a:rPr lang="de-DE" dirty="0"/>
              <a:t> </a:t>
            </a:r>
            <a:r>
              <a:rPr lang="de-DE" dirty="0" err="1"/>
              <a:t>details</a:t>
            </a:r>
            <a:r>
              <a:rPr lang="de-DE" dirty="0"/>
              <a:t>, so </a:t>
            </a:r>
            <a:r>
              <a:rPr lang="de-DE" dirty="0" err="1"/>
              <a:t>everyone</a:t>
            </a:r>
            <a:r>
              <a:rPr lang="de-DE" dirty="0"/>
              <a:t> </a:t>
            </a:r>
            <a:r>
              <a:rPr lang="de-DE" dirty="0" err="1"/>
              <a:t>knows</a:t>
            </a:r>
            <a:r>
              <a:rPr lang="de-DE" dirty="0"/>
              <a:t> </a:t>
            </a:r>
            <a:r>
              <a:rPr lang="de-DE" dirty="0" err="1"/>
              <a:t>what</a:t>
            </a:r>
            <a:r>
              <a:rPr lang="de-DE" dirty="0"/>
              <a:t> </a:t>
            </a:r>
            <a:r>
              <a:rPr lang="de-DE" dirty="0" err="1"/>
              <a:t>it’s</a:t>
            </a:r>
            <a:r>
              <a:rPr lang="de-DE" dirty="0"/>
              <a:t> all </a:t>
            </a:r>
            <a:r>
              <a:rPr lang="de-DE" dirty="0" err="1"/>
              <a:t>about</a:t>
            </a:r>
            <a:endParaRPr lang="de-DE" dirty="0"/>
          </a:p>
        </p:txBody>
      </p:sp>
    </p:spTree>
    <p:extLst>
      <p:ext uri="{BB962C8B-B14F-4D97-AF65-F5344CB8AC3E}">
        <p14:creationId xmlns:p14="http://schemas.microsoft.com/office/powerpoint/2010/main" val="214152292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5_Persons: 2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5" name="Titel 4">
            <a:extLst>
              <a:ext uri="{FF2B5EF4-FFF2-40B4-BE49-F238E27FC236}">
                <a16:creationId xmlns:a16="http://schemas.microsoft.com/office/drawing/2014/main" id="{1039CDCD-BC04-95C5-0294-1EFD42B614C4}"/>
              </a:ext>
            </a:extLst>
          </p:cNvPr>
          <p:cNvSpPr>
            <a:spLocks noGrp="1"/>
          </p:cNvSpPr>
          <p:nvPr>
            <p:ph type="title" hasCustomPrompt="1"/>
          </p:nvPr>
        </p:nvSpPr>
        <p:spPr/>
        <p:txBody>
          <a:bodyPr/>
          <a:lstStyle/>
          <a:p>
            <a:r>
              <a:rPr lang="de-DE"/>
              <a:t>Introducing people</a:t>
            </a:r>
            <a:endParaRPr lang="en-US"/>
          </a:p>
        </p:txBody>
      </p:sp>
      <p:sp>
        <p:nvSpPr>
          <p:cNvPr id="6" name="Textplatzhalter 21">
            <a:extLst>
              <a:ext uri="{FF2B5EF4-FFF2-40B4-BE49-F238E27FC236}">
                <a16:creationId xmlns:a16="http://schemas.microsoft.com/office/drawing/2014/main" id="{2EC6FF47-E3CB-B89E-0B21-CA219CF29120}"/>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8" name="Textplatzhalter 21">
            <a:extLst>
              <a:ext uri="{FF2B5EF4-FFF2-40B4-BE49-F238E27FC236}">
                <a16:creationId xmlns:a16="http://schemas.microsoft.com/office/drawing/2014/main" id="{796AFD57-6F89-9E80-8606-950CA5E93FFC}"/>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0" name="Textplatzhalter 21">
            <a:extLst>
              <a:ext uri="{FF2B5EF4-FFF2-40B4-BE49-F238E27FC236}">
                <a16:creationId xmlns:a16="http://schemas.microsoft.com/office/drawing/2014/main" id="{31C7F8B8-B126-84F4-E75C-B69418E4D0B3}"/>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2" name="Textplatzhalter 21">
            <a:extLst>
              <a:ext uri="{FF2B5EF4-FFF2-40B4-BE49-F238E27FC236}">
                <a16:creationId xmlns:a16="http://schemas.microsoft.com/office/drawing/2014/main" id="{79CCADD2-71FF-471E-CF68-DD9C7329B4BB}"/>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9" name="Fußzeilenplatzhalter 8">
            <a:extLst>
              <a:ext uri="{FF2B5EF4-FFF2-40B4-BE49-F238E27FC236}">
                <a16:creationId xmlns:a16="http://schemas.microsoft.com/office/drawing/2014/main" id="{B5D9FA28-6C60-DE70-FD73-050882AD4DA7}"/>
              </a:ext>
            </a:extLst>
          </p:cNvPr>
          <p:cNvSpPr>
            <a:spLocks noGrp="1"/>
          </p:cNvSpPr>
          <p:nvPr>
            <p:ph type="ftr" sz="quarter" idx="33"/>
          </p:nvPr>
        </p:nvSpPr>
        <p:spPr/>
        <p:txBody>
          <a:bodyPr/>
          <a:lstStyle/>
          <a:p>
            <a:endParaRPr lang="en-US"/>
          </a:p>
        </p:txBody>
      </p:sp>
      <p:sp>
        <p:nvSpPr>
          <p:cNvPr id="11" name="Foliennummernplatzhalter 10">
            <a:extLst>
              <a:ext uri="{FF2B5EF4-FFF2-40B4-BE49-F238E27FC236}">
                <a16:creationId xmlns:a16="http://schemas.microsoft.com/office/drawing/2014/main" id="{813304BF-03D9-1F36-07A9-BC9769EC28EB}"/>
              </a:ext>
            </a:extLst>
          </p:cNvPr>
          <p:cNvSpPr>
            <a:spLocks noGrp="1"/>
          </p:cNvSpPr>
          <p:nvPr>
            <p:ph type="sldNum" sz="quarter" idx="34"/>
          </p:nvPr>
        </p:nvSpPr>
        <p:spPr/>
        <p:txBody>
          <a:bodyPr/>
          <a:lstStyle/>
          <a:p>
            <a:fld id="{52689698-0BB7-BE4D-A8C0-0C9B085F3959}" type="slidenum">
              <a:rPr lang="de-DE" smtClean="0"/>
              <a:pPr/>
              <a:t>‹#›</a:t>
            </a:fld>
            <a:endParaRPr lang="de-DE"/>
          </a:p>
        </p:txBody>
      </p:sp>
      <p:sp>
        <p:nvSpPr>
          <p:cNvPr id="14" name="Textplatzhalter 13">
            <a:extLst>
              <a:ext uri="{FF2B5EF4-FFF2-40B4-BE49-F238E27FC236}">
                <a16:creationId xmlns:a16="http://schemas.microsoft.com/office/drawing/2014/main" id="{66EF61B2-82C5-95D1-AD18-1604372CCFEB}"/>
              </a:ext>
            </a:extLst>
          </p:cNvPr>
          <p:cNvSpPr>
            <a:spLocks noGrp="1"/>
          </p:cNvSpPr>
          <p:nvPr>
            <p:ph type="body" sz="quarter" idx="35" hasCustomPrompt="1"/>
          </p:nvPr>
        </p:nvSpPr>
        <p:spPr>
          <a:xfrm>
            <a:off x="1019174" y="3614400"/>
            <a:ext cx="4068763" cy="2156400"/>
          </a:xfrm>
        </p:spPr>
        <p:txBody>
          <a:bodyPr/>
          <a:lstStyle/>
          <a:p>
            <a:pPr lvl="0"/>
            <a:r>
              <a:rPr lang="de-DE"/>
              <a:t>Space for project details, so everyone knows what it’s all about</a:t>
            </a:r>
          </a:p>
        </p:txBody>
      </p:sp>
      <p:sp>
        <p:nvSpPr>
          <p:cNvPr id="2" name="Bildplatzhalter 10">
            <a:extLst>
              <a:ext uri="{FF2B5EF4-FFF2-40B4-BE49-F238E27FC236}">
                <a16:creationId xmlns:a16="http://schemas.microsoft.com/office/drawing/2014/main" id="{C5B814F9-FD15-D1E9-44B8-4E12BC503304}"/>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3" name="Bildplatzhalter 10">
            <a:extLst>
              <a:ext uri="{FF2B5EF4-FFF2-40B4-BE49-F238E27FC236}">
                <a16:creationId xmlns:a16="http://schemas.microsoft.com/office/drawing/2014/main" id="{F1B29112-49BD-7EAF-46EE-8D761FC4802D}"/>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Tree>
    <p:extLst>
      <p:ext uri="{BB962C8B-B14F-4D97-AF65-F5344CB8AC3E}">
        <p14:creationId xmlns:p14="http://schemas.microsoft.com/office/powerpoint/2010/main" val="3905377537"/>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5_Persons: 3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09D56701-EB91-27F4-4F69-458F424C30DD}"/>
              </a:ext>
            </a:extLst>
          </p:cNvPr>
          <p:cNvSpPr>
            <a:spLocks noGrp="1"/>
          </p:cNvSpPr>
          <p:nvPr>
            <p:ph type="title" hasCustomPrompt="1"/>
          </p:nvPr>
        </p:nvSpPr>
        <p:spPr/>
        <p:txBody>
          <a:bodyPr/>
          <a:lstStyle/>
          <a:p>
            <a:r>
              <a:rPr lang="de-DE"/>
              <a:t>Introducing (more) people</a:t>
            </a:r>
            <a:endParaRPr lang="en-US"/>
          </a:p>
        </p:txBody>
      </p:sp>
      <p:sp>
        <p:nvSpPr>
          <p:cNvPr id="6" name="Textplatzhalter 21">
            <a:extLst>
              <a:ext uri="{FF2B5EF4-FFF2-40B4-BE49-F238E27FC236}">
                <a16:creationId xmlns:a16="http://schemas.microsoft.com/office/drawing/2014/main" id="{CBF1BF80-5AF9-6691-9B05-93672A1F9A2C}"/>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0" name="Textplatzhalter 21">
            <a:extLst>
              <a:ext uri="{FF2B5EF4-FFF2-40B4-BE49-F238E27FC236}">
                <a16:creationId xmlns:a16="http://schemas.microsoft.com/office/drawing/2014/main" id="{5562A0DE-9492-966A-0945-E9CEB180EA80}"/>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2" name="Textplatzhalter 21">
            <a:extLst>
              <a:ext uri="{FF2B5EF4-FFF2-40B4-BE49-F238E27FC236}">
                <a16:creationId xmlns:a16="http://schemas.microsoft.com/office/drawing/2014/main" id="{A0815DA8-CF73-2AB5-6E5A-91CABDFE678E}"/>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3" name="Textplatzhalter 21">
            <a:extLst>
              <a:ext uri="{FF2B5EF4-FFF2-40B4-BE49-F238E27FC236}">
                <a16:creationId xmlns:a16="http://schemas.microsoft.com/office/drawing/2014/main" id="{25F5ABB0-E538-114C-12B7-47D62C71FBEF}"/>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4" name="Textplatzhalter 21">
            <a:extLst>
              <a:ext uri="{FF2B5EF4-FFF2-40B4-BE49-F238E27FC236}">
                <a16:creationId xmlns:a16="http://schemas.microsoft.com/office/drawing/2014/main" id="{39A327C0-E0B8-B17A-B792-164CEB59FDD5}"/>
              </a:ext>
            </a:extLst>
          </p:cNvPr>
          <p:cNvSpPr>
            <a:spLocks noGrp="1"/>
          </p:cNvSpPr>
          <p:nvPr>
            <p:ph type="body" sz="quarter" idx="20" hasCustomPrompt="1"/>
          </p:nvPr>
        </p:nvSpPr>
        <p:spPr>
          <a:xfrm>
            <a:off x="3580738"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5" name="Textplatzhalter 21">
            <a:extLst>
              <a:ext uri="{FF2B5EF4-FFF2-40B4-BE49-F238E27FC236}">
                <a16:creationId xmlns:a16="http://schemas.microsoft.com/office/drawing/2014/main" id="{6E839AAC-F255-0085-A280-7860D3BAD3BC}"/>
              </a:ext>
            </a:extLst>
          </p:cNvPr>
          <p:cNvSpPr>
            <a:spLocks noGrp="1"/>
          </p:cNvSpPr>
          <p:nvPr>
            <p:ph type="body" sz="quarter" idx="21" hasCustomPrompt="1"/>
          </p:nvPr>
        </p:nvSpPr>
        <p:spPr>
          <a:xfrm>
            <a:off x="3580738"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8" name="Fußzeilenplatzhalter 7">
            <a:extLst>
              <a:ext uri="{FF2B5EF4-FFF2-40B4-BE49-F238E27FC236}">
                <a16:creationId xmlns:a16="http://schemas.microsoft.com/office/drawing/2014/main" id="{464B17FB-5DE8-21EA-F66F-7F55D9A4338B}"/>
              </a:ext>
            </a:extLst>
          </p:cNvPr>
          <p:cNvSpPr>
            <a:spLocks noGrp="1"/>
          </p:cNvSpPr>
          <p:nvPr>
            <p:ph type="ftr" sz="quarter" idx="34"/>
          </p:nvPr>
        </p:nvSpPr>
        <p:spPr/>
        <p:txBody>
          <a:bodyPr/>
          <a:lstStyle/>
          <a:p>
            <a:endParaRPr lang="en-US"/>
          </a:p>
        </p:txBody>
      </p:sp>
      <p:sp>
        <p:nvSpPr>
          <p:cNvPr id="9" name="Foliennummernplatzhalter 8">
            <a:extLst>
              <a:ext uri="{FF2B5EF4-FFF2-40B4-BE49-F238E27FC236}">
                <a16:creationId xmlns:a16="http://schemas.microsoft.com/office/drawing/2014/main" id="{21606469-712D-07A5-48ED-7AADA35006A5}"/>
              </a:ext>
            </a:extLst>
          </p:cNvPr>
          <p:cNvSpPr>
            <a:spLocks noGrp="1"/>
          </p:cNvSpPr>
          <p:nvPr>
            <p:ph type="sldNum" sz="quarter" idx="35"/>
          </p:nvPr>
        </p:nvSpPr>
        <p:spPr/>
        <p:txBody>
          <a:bodyPr/>
          <a:lstStyle/>
          <a:p>
            <a:fld id="{52689698-0BB7-BE4D-A8C0-0C9B085F3959}" type="slidenum">
              <a:rPr lang="de-DE" smtClean="0"/>
              <a:pPr/>
              <a:t>‹#›</a:t>
            </a:fld>
            <a:endParaRPr lang="de-DE"/>
          </a:p>
        </p:txBody>
      </p:sp>
      <p:sp>
        <p:nvSpPr>
          <p:cNvPr id="16" name="Textplatzhalter 15">
            <a:extLst>
              <a:ext uri="{FF2B5EF4-FFF2-40B4-BE49-F238E27FC236}">
                <a16:creationId xmlns:a16="http://schemas.microsoft.com/office/drawing/2014/main" id="{72F262EC-570B-0418-F62D-BF5C3750ED78}"/>
              </a:ext>
            </a:extLst>
          </p:cNvPr>
          <p:cNvSpPr>
            <a:spLocks noGrp="1"/>
          </p:cNvSpPr>
          <p:nvPr>
            <p:ph type="body" sz="quarter" idx="36" hasCustomPrompt="1"/>
          </p:nvPr>
        </p:nvSpPr>
        <p:spPr>
          <a:xfrm>
            <a:off x="1019174" y="3614400"/>
            <a:ext cx="2016125" cy="2156400"/>
          </a:xfrm>
        </p:spPr>
        <p:txBody>
          <a:bodyPr/>
          <a:lstStyle/>
          <a:p>
            <a:pPr lvl="0"/>
            <a:r>
              <a:rPr lang="de-DE"/>
              <a:t>Space for project details, so everyone knows what it’s all about</a:t>
            </a:r>
          </a:p>
        </p:txBody>
      </p:sp>
      <p:sp>
        <p:nvSpPr>
          <p:cNvPr id="3" name="Bildplatzhalter 10">
            <a:extLst>
              <a:ext uri="{FF2B5EF4-FFF2-40B4-BE49-F238E27FC236}">
                <a16:creationId xmlns:a16="http://schemas.microsoft.com/office/drawing/2014/main" id="{E22078F1-B11C-AC0B-7F62-A921A437128A}"/>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5" name="Bildplatzhalter 10">
            <a:extLst>
              <a:ext uri="{FF2B5EF4-FFF2-40B4-BE49-F238E27FC236}">
                <a16:creationId xmlns:a16="http://schemas.microsoft.com/office/drawing/2014/main" id="{A4B9775E-230F-15CC-C84D-B784464EB03D}"/>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7" name="Bildplatzhalter 10">
            <a:extLst>
              <a:ext uri="{FF2B5EF4-FFF2-40B4-BE49-F238E27FC236}">
                <a16:creationId xmlns:a16="http://schemas.microsoft.com/office/drawing/2014/main" id="{06B169BE-A206-5A16-67A2-46D8AB499E94}"/>
              </a:ext>
            </a:extLst>
          </p:cNvPr>
          <p:cNvSpPr>
            <a:spLocks noGrp="1"/>
          </p:cNvSpPr>
          <p:nvPr>
            <p:ph type="pic" sz="quarter" idx="33" hasCustomPrompt="1"/>
          </p:nvPr>
        </p:nvSpPr>
        <p:spPr>
          <a:xfrm>
            <a:off x="3580738"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Tree>
    <p:extLst>
      <p:ext uri="{BB962C8B-B14F-4D97-AF65-F5344CB8AC3E}">
        <p14:creationId xmlns:p14="http://schemas.microsoft.com/office/powerpoint/2010/main" val="328221909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Persons: 4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3" name="Textplatzhalter 21">
            <a:extLst>
              <a:ext uri="{FF2B5EF4-FFF2-40B4-BE49-F238E27FC236}">
                <a16:creationId xmlns:a16="http://schemas.microsoft.com/office/drawing/2014/main" id="{6A059382-AD3A-D144-A9B3-2F194599E9D3}"/>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7" name="Textplatzhalter 21">
            <a:extLst>
              <a:ext uri="{FF2B5EF4-FFF2-40B4-BE49-F238E27FC236}">
                <a16:creationId xmlns:a16="http://schemas.microsoft.com/office/drawing/2014/main" id="{B1A647CC-E23A-5A4A-9E4E-99FB8C30922C}"/>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8" name="Textplatzhalter 21">
            <a:extLst>
              <a:ext uri="{FF2B5EF4-FFF2-40B4-BE49-F238E27FC236}">
                <a16:creationId xmlns:a16="http://schemas.microsoft.com/office/drawing/2014/main" id="{D594CCE8-0A6B-E848-B917-5D4DBC539F15}"/>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9" name="Textplatzhalter 21">
            <a:extLst>
              <a:ext uri="{FF2B5EF4-FFF2-40B4-BE49-F238E27FC236}">
                <a16:creationId xmlns:a16="http://schemas.microsoft.com/office/drawing/2014/main" id="{383FBEC5-4D80-EF41-AC13-AB0DB3FA69CB}"/>
              </a:ext>
            </a:extLst>
          </p:cNvPr>
          <p:cNvSpPr>
            <a:spLocks noGrp="1"/>
          </p:cNvSpPr>
          <p:nvPr>
            <p:ph type="body" sz="quarter" idx="20" hasCustomPrompt="1"/>
          </p:nvPr>
        </p:nvSpPr>
        <p:spPr>
          <a:xfrm>
            <a:off x="3580738"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30" name="Textplatzhalter 21">
            <a:extLst>
              <a:ext uri="{FF2B5EF4-FFF2-40B4-BE49-F238E27FC236}">
                <a16:creationId xmlns:a16="http://schemas.microsoft.com/office/drawing/2014/main" id="{F3E9B06F-225C-124F-99A9-C1C794D828B0}"/>
              </a:ext>
            </a:extLst>
          </p:cNvPr>
          <p:cNvSpPr>
            <a:spLocks noGrp="1"/>
          </p:cNvSpPr>
          <p:nvPr>
            <p:ph type="body" sz="quarter" idx="21" hasCustomPrompt="1"/>
          </p:nvPr>
        </p:nvSpPr>
        <p:spPr>
          <a:xfrm>
            <a:off x="3580738"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31" name="Textplatzhalter 21">
            <a:extLst>
              <a:ext uri="{FF2B5EF4-FFF2-40B4-BE49-F238E27FC236}">
                <a16:creationId xmlns:a16="http://schemas.microsoft.com/office/drawing/2014/main" id="{C54BD6D5-D099-9D42-B32A-FB08D790B2E3}"/>
              </a:ext>
            </a:extLst>
          </p:cNvPr>
          <p:cNvSpPr>
            <a:spLocks noGrp="1"/>
          </p:cNvSpPr>
          <p:nvPr>
            <p:ph type="body" sz="quarter" idx="22" hasCustomPrompt="1"/>
          </p:nvPr>
        </p:nvSpPr>
        <p:spPr>
          <a:xfrm>
            <a:off x="1018800"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32" name="Textplatzhalter 21">
            <a:extLst>
              <a:ext uri="{FF2B5EF4-FFF2-40B4-BE49-F238E27FC236}">
                <a16:creationId xmlns:a16="http://schemas.microsoft.com/office/drawing/2014/main" id="{3BC54120-3A3D-F84D-B43C-E3BAF533671D}"/>
              </a:ext>
            </a:extLst>
          </p:cNvPr>
          <p:cNvSpPr>
            <a:spLocks noGrp="1"/>
          </p:cNvSpPr>
          <p:nvPr>
            <p:ph type="body" sz="quarter" idx="23" hasCustomPrompt="1"/>
          </p:nvPr>
        </p:nvSpPr>
        <p:spPr>
          <a:xfrm>
            <a:off x="1018800"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 name="Titel 1">
            <a:extLst>
              <a:ext uri="{FF2B5EF4-FFF2-40B4-BE49-F238E27FC236}">
                <a16:creationId xmlns:a16="http://schemas.microsoft.com/office/drawing/2014/main" id="{B9F7197E-1618-B50B-28A8-A09058BE297B}"/>
              </a:ext>
            </a:extLst>
          </p:cNvPr>
          <p:cNvSpPr>
            <a:spLocks noGrp="1"/>
          </p:cNvSpPr>
          <p:nvPr>
            <p:ph type="title" hasCustomPrompt="1"/>
          </p:nvPr>
        </p:nvSpPr>
        <p:spPr/>
        <p:txBody>
          <a:bodyPr/>
          <a:lstStyle/>
          <a:p>
            <a:r>
              <a:rPr lang="de-DE"/>
              <a:t>Introducing (more) people</a:t>
            </a:r>
            <a:endParaRPr lang="en-US"/>
          </a:p>
        </p:txBody>
      </p:sp>
      <p:sp>
        <p:nvSpPr>
          <p:cNvPr id="9" name="Bildplatzhalter 10">
            <a:extLst>
              <a:ext uri="{FF2B5EF4-FFF2-40B4-BE49-F238E27FC236}">
                <a16:creationId xmlns:a16="http://schemas.microsoft.com/office/drawing/2014/main" id="{84974416-CD7E-F638-4A33-F6AFB1972643}"/>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10" name="Bildplatzhalter 10">
            <a:extLst>
              <a:ext uri="{FF2B5EF4-FFF2-40B4-BE49-F238E27FC236}">
                <a16:creationId xmlns:a16="http://schemas.microsoft.com/office/drawing/2014/main" id="{C1BE539A-3A46-8521-4248-F5B1B3D9B810}"/>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11" name="Bildplatzhalter 10">
            <a:extLst>
              <a:ext uri="{FF2B5EF4-FFF2-40B4-BE49-F238E27FC236}">
                <a16:creationId xmlns:a16="http://schemas.microsoft.com/office/drawing/2014/main" id="{375C9330-BBBD-B777-9608-F6338DB8C288}"/>
              </a:ext>
            </a:extLst>
          </p:cNvPr>
          <p:cNvSpPr>
            <a:spLocks noGrp="1"/>
          </p:cNvSpPr>
          <p:nvPr>
            <p:ph type="pic" sz="quarter" idx="33" hasCustomPrompt="1"/>
          </p:nvPr>
        </p:nvSpPr>
        <p:spPr>
          <a:xfrm>
            <a:off x="3580738"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13" name="Bildplatzhalter 10">
            <a:extLst>
              <a:ext uri="{FF2B5EF4-FFF2-40B4-BE49-F238E27FC236}">
                <a16:creationId xmlns:a16="http://schemas.microsoft.com/office/drawing/2014/main" id="{ABAE4399-78D1-B364-B63C-CB5D1C65DF44}"/>
              </a:ext>
            </a:extLst>
          </p:cNvPr>
          <p:cNvSpPr>
            <a:spLocks noGrp="1"/>
          </p:cNvSpPr>
          <p:nvPr>
            <p:ph type="pic" sz="quarter" idx="34" hasCustomPrompt="1"/>
          </p:nvPr>
        </p:nvSpPr>
        <p:spPr>
          <a:xfrm>
            <a:off x="1018800"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6" name="Fußzeilenplatzhalter 5">
            <a:extLst>
              <a:ext uri="{FF2B5EF4-FFF2-40B4-BE49-F238E27FC236}">
                <a16:creationId xmlns:a16="http://schemas.microsoft.com/office/drawing/2014/main" id="{E167B8FB-FE4E-32C3-898C-D0D84C4EAB23}"/>
              </a:ext>
            </a:extLst>
          </p:cNvPr>
          <p:cNvSpPr>
            <a:spLocks noGrp="1"/>
          </p:cNvSpPr>
          <p:nvPr>
            <p:ph type="ftr" sz="quarter" idx="35"/>
          </p:nvPr>
        </p:nvSpPr>
        <p:spPr/>
        <p:txBody>
          <a:bodyPr/>
          <a:lstStyle/>
          <a:p>
            <a:endParaRPr lang="en-US"/>
          </a:p>
        </p:txBody>
      </p:sp>
      <p:sp>
        <p:nvSpPr>
          <p:cNvPr id="7" name="Foliennummernplatzhalter 6">
            <a:extLst>
              <a:ext uri="{FF2B5EF4-FFF2-40B4-BE49-F238E27FC236}">
                <a16:creationId xmlns:a16="http://schemas.microsoft.com/office/drawing/2014/main" id="{615AAAE8-6984-4B22-23D4-29303EFDD6CD}"/>
              </a:ext>
            </a:extLst>
          </p:cNvPr>
          <p:cNvSpPr>
            <a:spLocks noGrp="1"/>
          </p:cNvSpPr>
          <p:nvPr>
            <p:ph type="sldNum" sz="quarter" idx="36"/>
          </p:nvPr>
        </p:nvSpPr>
        <p:spPr/>
        <p:txBody>
          <a:bodyPr/>
          <a:lstStyle/>
          <a:p>
            <a:fld id="{52689698-0BB7-BE4D-A8C0-0C9B085F3959}" type="slidenum">
              <a:rPr lang="de-DE" smtClean="0"/>
              <a:pPr/>
              <a:t>‹#›</a:t>
            </a:fld>
            <a:endParaRPr lang="de-DE"/>
          </a:p>
        </p:txBody>
      </p:sp>
    </p:spTree>
    <p:extLst>
      <p:ext uri="{BB962C8B-B14F-4D97-AF65-F5344CB8AC3E}">
        <p14:creationId xmlns:p14="http://schemas.microsoft.com/office/powerpoint/2010/main" val="336589074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5_Persons: Group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1018799" y="3614400"/>
            <a:ext cx="5076826" cy="2156400"/>
          </a:xfrm>
          <a:prstGeom prst="rect">
            <a:avLst/>
          </a:prstGeom>
        </p:spPr>
        <p:txBody>
          <a:bodyPr anchor="t"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Names</a:t>
            </a:r>
            <a:r>
              <a:rPr lang="de-DE" dirty="0"/>
              <a:t> and </a:t>
            </a:r>
            <a:r>
              <a:rPr lang="de-DE" dirty="0" err="1"/>
              <a:t>positions</a:t>
            </a:r>
            <a:r>
              <a:rPr lang="de-DE" dirty="0"/>
              <a:t> </a:t>
            </a:r>
            <a:r>
              <a:rPr lang="de-DE" dirty="0" err="1"/>
              <a:t>of</a:t>
            </a:r>
            <a:r>
              <a:rPr lang="de-DE" dirty="0"/>
              <a:t> </a:t>
            </a:r>
            <a:r>
              <a:rPr lang="de-DE" dirty="0" err="1"/>
              <a:t>the</a:t>
            </a:r>
            <a:r>
              <a:rPr lang="de-DE" dirty="0"/>
              <a:t> </a:t>
            </a:r>
            <a:r>
              <a:rPr lang="de-DE" dirty="0" err="1"/>
              <a:t>people</a:t>
            </a:r>
            <a:r>
              <a:rPr lang="de-DE" dirty="0"/>
              <a:t> in </a:t>
            </a:r>
            <a:r>
              <a:rPr lang="de-DE" dirty="0" err="1"/>
              <a:t>the</a:t>
            </a:r>
            <a:r>
              <a:rPr lang="de-DE" dirty="0"/>
              <a:t> </a:t>
            </a:r>
            <a:r>
              <a:rPr lang="de-DE" dirty="0" err="1"/>
              <a:t>group</a:t>
            </a:r>
            <a:r>
              <a:rPr lang="de-DE" dirty="0"/>
              <a:t> </a:t>
            </a:r>
            <a:r>
              <a:rPr lang="de-DE" dirty="0" err="1"/>
              <a:t>photo</a:t>
            </a:r>
            <a:r>
              <a:rPr lang="de-DE" dirty="0"/>
              <a:t>.</a:t>
            </a:r>
          </a:p>
        </p:txBody>
      </p:sp>
      <p:sp>
        <p:nvSpPr>
          <p:cNvPr id="2" name="Titel 1">
            <a:extLst>
              <a:ext uri="{FF2B5EF4-FFF2-40B4-BE49-F238E27FC236}">
                <a16:creationId xmlns:a16="http://schemas.microsoft.com/office/drawing/2014/main" id="{59600E33-CC2B-060F-AFAA-85F0584B1299}"/>
              </a:ext>
            </a:extLst>
          </p:cNvPr>
          <p:cNvSpPr>
            <a:spLocks noGrp="1"/>
          </p:cNvSpPr>
          <p:nvPr>
            <p:ph type="title" hasCustomPrompt="1"/>
          </p:nvPr>
        </p:nvSpPr>
        <p:spPr/>
        <p:txBody>
          <a:bodyPr/>
          <a:lstStyle/>
          <a:p>
            <a:r>
              <a:rPr lang="de-DE"/>
              <a:t>Introducing a group</a:t>
            </a:r>
            <a:endParaRPr lang="en-US"/>
          </a:p>
        </p:txBody>
      </p:sp>
      <p:sp>
        <p:nvSpPr>
          <p:cNvPr id="10" name="Bildplatzhalter 10">
            <a:extLst>
              <a:ext uri="{FF2B5EF4-FFF2-40B4-BE49-F238E27FC236}">
                <a16:creationId xmlns:a16="http://schemas.microsoft.com/office/drawing/2014/main" id="{258B333E-D55D-51D4-B7B3-19A4F85C725B}"/>
              </a:ext>
            </a:extLst>
          </p:cNvPr>
          <p:cNvSpPr>
            <a:spLocks noGrp="1"/>
          </p:cNvSpPr>
          <p:nvPr>
            <p:ph type="pic" sz="quarter" idx="31" hasCustomPrompt="1"/>
          </p:nvPr>
        </p:nvSpPr>
        <p:spPr>
          <a:xfrm>
            <a:off x="7123294" y="1118518"/>
            <a:ext cx="3776400" cy="3776400"/>
          </a:xfrm>
          <a:prstGeom prst="ellipse">
            <a:avLst/>
          </a:prstGeom>
          <a:solidFill>
            <a:schemeClr val="tx2"/>
          </a:solidFill>
          <a:ln w="28575">
            <a:solidFill>
              <a:srgbClr val="FFFFFF"/>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6" name="Fußzeilenplatzhalter 5">
            <a:extLst>
              <a:ext uri="{FF2B5EF4-FFF2-40B4-BE49-F238E27FC236}">
                <a16:creationId xmlns:a16="http://schemas.microsoft.com/office/drawing/2014/main" id="{5C33937B-AB79-5463-CEA7-3B564D1C9918}"/>
              </a:ext>
            </a:extLst>
          </p:cNvPr>
          <p:cNvSpPr>
            <a:spLocks noGrp="1"/>
          </p:cNvSpPr>
          <p:nvPr>
            <p:ph type="ftr" sz="quarter" idx="32"/>
          </p:nvPr>
        </p:nvSpPr>
        <p:spPr/>
        <p:txBody>
          <a:bodyPr/>
          <a:lstStyle/>
          <a:p>
            <a:endParaRPr lang="en-US"/>
          </a:p>
        </p:txBody>
      </p:sp>
      <p:sp>
        <p:nvSpPr>
          <p:cNvPr id="8" name="Foliennummernplatzhalter 7">
            <a:extLst>
              <a:ext uri="{FF2B5EF4-FFF2-40B4-BE49-F238E27FC236}">
                <a16:creationId xmlns:a16="http://schemas.microsoft.com/office/drawing/2014/main" id="{A16EB96E-A81E-B294-6174-D322AFAE6586}"/>
              </a:ext>
            </a:extLst>
          </p:cNvPr>
          <p:cNvSpPr>
            <a:spLocks noGrp="1"/>
          </p:cNvSpPr>
          <p:nvPr>
            <p:ph type="sldNum" sz="quarter" idx="33"/>
          </p:nvPr>
        </p:nvSpPr>
        <p:spPr/>
        <p:txBody>
          <a:bodyPr/>
          <a:lstStyle/>
          <a:p>
            <a:fld id="{52689698-0BB7-BE4D-A8C0-0C9B085F3959}" type="slidenum">
              <a:rPr lang="de-DE" smtClean="0"/>
              <a:pPr/>
              <a:t>‹#›</a:t>
            </a:fld>
            <a:endParaRPr lang="de-DE"/>
          </a:p>
        </p:txBody>
      </p:sp>
      <p:sp>
        <p:nvSpPr>
          <p:cNvPr id="11" name="Textplatzhalter 10">
            <a:extLst>
              <a:ext uri="{FF2B5EF4-FFF2-40B4-BE49-F238E27FC236}">
                <a16:creationId xmlns:a16="http://schemas.microsoft.com/office/drawing/2014/main" id="{80236DD6-B4C9-45D2-6641-B50E61A11061}"/>
              </a:ext>
            </a:extLst>
          </p:cNvPr>
          <p:cNvSpPr>
            <a:spLocks noGrp="1"/>
          </p:cNvSpPr>
          <p:nvPr>
            <p:ph type="body" sz="quarter" idx="34" hasCustomPrompt="1"/>
          </p:nvPr>
        </p:nvSpPr>
        <p:spPr>
          <a:xfrm>
            <a:off x="1018799" y="1090800"/>
            <a:ext cx="5077200" cy="2156400"/>
          </a:xfrm>
        </p:spPr>
        <p:txBody>
          <a:bodyPr anchor="b" anchorCtr="0"/>
          <a:lstStyle/>
          <a:p>
            <a:pPr lvl="0"/>
            <a:r>
              <a:rPr lang="de-DE"/>
              <a:t>Space for project details, so everyone knows what it’s all about</a:t>
            </a:r>
          </a:p>
        </p:txBody>
      </p:sp>
    </p:spTree>
    <p:extLst>
      <p:ext uri="{BB962C8B-B14F-4D97-AF65-F5344CB8AC3E}">
        <p14:creationId xmlns:p14="http://schemas.microsoft.com/office/powerpoint/2010/main" val="1619002530"/>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6_Closing: Contact – dar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0DDCF8-B947-B197-4432-A0A9FF450182}"/>
              </a:ext>
            </a:extLst>
          </p:cNvPr>
          <p:cNvSpPr>
            <a:spLocks noGrp="1"/>
          </p:cNvSpPr>
          <p:nvPr>
            <p:ph type="title" hasCustomPrompt="1"/>
          </p:nvPr>
        </p:nvSpPr>
        <p:spPr>
          <a:xfrm>
            <a:off x="1018800" y="180000"/>
            <a:ext cx="10154025" cy="539999"/>
          </a:xfrm>
        </p:spPr>
        <p:txBody>
          <a:bodyPr/>
          <a:lstStyle/>
          <a:p>
            <a:r>
              <a:rPr lang="de-DE" dirty="0"/>
              <a:t>Contact Information</a:t>
            </a:r>
            <a:endParaRPr lang="en-US" dirty="0"/>
          </a:p>
        </p:txBody>
      </p:sp>
      <p:sp>
        <p:nvSpPr>
          <p:cNvPr id="19" name="Textplatzhalter 18">
            <a:extLst>
              <a:ext uri="{FF2B5EF4-FFF2-40B4-BE49-F238E27FC236}">
                <a16:creationId xmlns:a16="http://schemas.microsoft.com/office/drawing/2014/main" id="{D3495DCF-3ACC-D8C8-CE0D-317788ECA5E0}"/>
              </a:ext>
            </a:extLst>
          </p:cNvPr>
          <p:cNvSpPr>
            <a:spLocks noGrp="1"/>
          </p:cNvSpPr>
          <p:nvPr>
            <p:ph type="body" sz="quarter" idx="24" hasCustomPrompt="1"/>
          </p:nvPr>
        </p:nvSpPr>
        <p:spPr>
          <a:xfrm>
            <a:off x="4103637" y="3614400"/>
            <a:ext cx="3476274" cy="2156400"/>
          </a:xfrm>
        </p:spPr>
        <p:txBody>
          <a:bodyPr bIns="0" anchor="t" anchorCtr="0">
            <a:noAutofit/>
          </a:bodyPr>
          <a:lstStyle>
            <a:lvl1pPr marL="612" indent="0">
              <a:lnSpc>
                <a:spcPct val="150000"/>
              </a:lnSpc>
              <a:buNone/>
              <a:defRPr sz="1600" b="0" i="0">
                <a:latin typeface="Montserrat" pitchFamily="2" charset="77"/>
              </a:defRPr>
            </a:lvl1pPr>
          </a:lstStyle>
          <a:p>
            <a:pPr lvl="0"/>
            <a:r>
              <a:rPr lang="de-DE" dirty="0"/>
              <a:t>E-Mail: 	optional</a:t>
            </a:r>
            <a:br>
              <a:rPr lang="de-DE" dirty="0"/>
            </a:br>
            <a:r>
              <a:rPr lang="de-DE" dirty="0"/>
              <a:t>Phone: 	optional</a:t>
            </a:r>
            <a:br>
              <a:rPr lang="de-DE" dirty="0"/>
            </a:br>
            <a:r>
              <a:rPr lang="de-DE" dirty="0"/>
              <a:t>Web: 	optional</a:t>
            </a:r>
            <a:br>
              <a:rPr lang="de-DE" dirty="0"/>
            </a:br>
            <a:r>
              <a:rPr lang="de-DE" dirty="0" err="1"/>
              <a:t>Gitlab</a:t>
            </a:r>
            <a:r>
              <a:rPr lang="de-DE" dirty="0"/>
              <a:t>: 	optional</a:t>
            </a:r>
            <a:br>
              <a:rPr lang="de-DE" dirty="0"/>
            </a:br>
            <a:r>
              <a:rPr lang="de-DE" dirty="0"/>
              <a:t>Twitter: 	optional</a:t>
            </a:r>
            <a:endParaRPr lang="en-US" dirty="0"/>
          </a:p>
        </p:txBody>
      </p:sp>
      <p:sp>
        <p:nvSpPr>
          <p:cNvPr id="21" name="Textplatzhalter 21">
            <a:extLst>
              <a:ext uri="{FF2B5EF4-FFF2-40B4-BE49-F238E27FC236}">
                <a16:creationId xmlns:a16="http://schemas.microsoft.com/office/drawing/2014/main" id="{F5D92A5B-0A9B-898B-768D-126525624DAE}"/>
              </a:ext>
            </a:extLst>
          </p:cNvPr>
          <p:cNvSpPr>
            <a:spLocks noGrp="1"/>
          </p:cNvSpPr>
          <p:nvPr>
            <p:ph type="body" sz="quarter" idx="13" hasCustomPrompt="1"/>
          </p:nvPr>
        </p:nvSpPr>
        <p:spPr>
          <a:xfrm>
            <a:off x="4103637" y="2045490"/>
            <a:ext cx="5528913"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a:t>
            </a:r>
            <a:r>
              <a:rPr lang="de-DE" dirty="0" err="1"/>
              <a:t>Name </a:t>
            </a:r>
            <a:r>
              <a:rPr lang="de-DE" dirty="0"/>
              <a:t>Surname</a:t>
            </a:r>
          </a:p>
        </p:txBody>
      </p:sp>
      <p:sp>
        <p:nvSpPr>
          <p:cNvPr id="22" name="Textplatzhalter 21">
            <a:extLst>
              <a:ext uri="{FF2B5EF4-FFF2-40B4-BE49-F238E27FC236}">
                <a16:creationId xmlns:a16="http://schemas.microsoft.com/office/drawing/2014/main" id="{13863774-5EE4-77F2-A1CF-E124EC2847D4}"/>
              </a:ext>
            </a:extLst>
          </p:cNvPr>
          <p:cNvSpPr>
            <a:spLocks noGrp="1"/>
          </p:cNvSpPr>
          <p:nvPr>
            <p:ph type="body" sz="quarter" idx="14" hasCustomPrompt="1"/>
          </p:nvPr>
        </p:nvSpPr>
        <p:spPr>
          <a:xfrm>
            <a:off x="4103638" y="2674882"/>
            <a:ext cx="5528912" cy="574731"/>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cxnSp>
        <p:nvCxnSpPr>
          <p:cNvPr id="5" name="Gerade Verbindung 4">
            <a:extLst>
              <a:ext uri="{FF2B5EF4-FFF2-40B4-BE49-F238E27FC236}">
                <a16:creationId xmlns:a16="http://schemas.microsoft.com/office/drawing/2014/main" id="{CEA11241-F282-D387-F7B8-1E187E888CE6}"/>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7" name="Bildplatzhalter 10">
            <a:extLst>
              <a:ext uri="{FF2B5EF4-FFF2-40B4-BE49-F238E27FC236}">
                <a16:creationId xmlns:a16="http://schemas.microsoft.com/office/drawing/2014/main" id="{54ECDB36-AC46-1DD0-697E-5E8FFDF3CFB4}"/>
              </a:ext>
            </a:extLst>
          </p:cNvPr>
          <p:cNvSpPr>
            <a:spLocks noGrp="1"/>
          </p:cNvSpPr>
          <p:nvPr>
            <p:ph type="pic" sz="quarter" idx="25" hasCustomPrompt="1"/>
          </p:nvPr>
        </p:nvSpPr>
        <p:spPr>
          <a:xfrm>
            <a:off x="1059689" y="1390689"/>
            <a:ext cx="2876400" cy="2876400"/>
          </a:xfrm>
          <a:prstGeom prst="ellipse">
            <a:avLst/>
          </a:prstGeom>
          <a:solidFill>
            <a:schemeClr val="tx2"/>
          </a:solidFill>
          <a:ln w="28575">
            <a:solidFill>
              <a:srgbClr val="FFFFFF"/>
            </a:solidFill>
          </a:ln>
        </p:spPr>
        <p:txBody>
          <a:bodyPr>
            <a:normAutofit/>
          </a:bodyPr>
          <a:lstStyle>
            <a:lvl1pPr marL="612" indent="0">
              <a:buNone/>
              <a:defRPr sz="14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 </a:t>
            </a:r>
            <a:r>
              <a:rPr lang="de-DE" err="1"/>
              <a:t>filling</a:t>
            </a:r>
            <a:r>
              <a:rPr lang="de-DE"/>
              <a:t> </a:t>
            </a:r>
            <a:r>
              <a:rPr lang="de-DE" err="1"/>
              <a:t>the</a:t>
            </a:r>
            <a:r>
              <a:rPr lang="de-DE"/>
              <a:t> </a:t>
            </a:r>
            <a:r>
              <a:rPr lang="de-DE" err="1"/>
              <a:t>entire</a:t>
            </a:r>
            <a:r>
              <a:rPr lang="de-DE"/>
              <a:t> frame </a:t>
            </a:r>
            <a:r>
              <a:rPr lang="de-DE" err="1"/>
              <a:t>or</a:t>
            </a:r>
            <a:r>
              <a:rPr lang="de-DE"/>
              <a:t> </a:t>
            </a:r>
            <a:r>
              <a:rPr lang="de-DE" err="1"/>
              <a:t>use</a:t>
            </a:r>
            <a:r>
              <a:rPr lang="de-DE"/>
              <a:t> an </a:t>
            </a:r>
            <a:r>
              <a:rPr lang="de-DE" err="1"/>
              <a:t>icon</a:t>
            </a:r>
            <a:r>
              <a:rPr lang="de-DE"/>
              <a:t>.</a:t>
            </a:r>
          </a:p>
        </p:txBody>
      </p:sp>
      <p:sp>
        <p:nvSpPr>
          <p:cNvPr id="6" name="Fußzeilenplatzhalter 5">
            <a:extLst>
              <a:ext uri="{FF2B5EF4-FFF2-40B4-BE49-F238E27FC236}">
                <a16:creationId xmlns:a16="http://schemas.microsoft.com/office/drawing/2014/main" id="{B15E9BE6-3E62-3D6E-6906-D22EFAAD0F45}"/>
              </a:ext>
            </a:extLst>
          </p:cNvPr>
          <p:cNvSpPr>
            <a:spLocks noGrp="1"/>
          </p:cNvSpPr>
          <p:nvPr>
            <p:ph type="ftr" sz="quarter" idx="27"/>
          </p:nvPr>
        </p:nvSpPr>
        <p:spPr/>
        <p:txBody>
          <a:bodyPr/>
          <a:lstStyle/>
          <a:p>
            <a:endParaRPr lang="en-US"/>
          </a:p>
        </p:txBody>
      </p:sp>
      <p:sp>
        <p:nvSpPr>
          <p:cNvPr id="8" name="Foliennummernplatzhalter 7">
            <a:extLst>
              <a:ext uri="{FF2B5EF4-FFF2-40B4-BE49-F238E27FC236}">
                <a16:creationId xmlns:a16="http://schemas.microsoft.com/office/drawing/2014/main" id="{F52BDF70-0B4B-3685-F9DA-B17B5D533C4E}"/>
              </a:ext>
            </a:extLst>
          </p:cNvPr>
          <p:cNvSpPr>
            <a:spLocks noGrp="1"/>
          </p:cNvSpPr>
          <p:nvPr>
            <p:ph type="sldNum" sz="quarter" idx="28"/>
          </p:nvPr>
        </p:nvSpPr>
        <p:spPr/>
        <p:txBody>
          <a:bodyPr/>
          <a:lstStyle/>
          <a:p>
            <a:fld id="{52689698-0BB7-BE4D-A8C0-0C9B085F3959}" type="slidenum">
              <a:rPr lang="de-DE" smtClean="0"/>
              <a:pPr/>
              <a:t>‹#›</a:t>
            </a:fld>
            <a:endParaRPr lang="de-DE"/>
          </a:p>
        </p:txBody>
      </p:sp>
      <p:sp>
        <p:nvSpPr>
          <p:cNvPr id="3" name="Textplatzhalter 14">
            <a:extLst>
              <a:ext uri="{FF2B5EF4-FFF2-40B4-BE49-F238E27FC236}">
                <a16:creationId xmlns:a16="http://schemas.microsoft.com/office/drawing/2014/main" id="{5A092E2C-0EAF-81D3-89CA-FA6B11AD8678}"/>
              </a:ext>
            </a:extLst>
          </p:cNvPr>
          <p:cNvSpPr>
            <a:spLocks noGrp="1"/>
          </p:cNvSpPr>
          <p:nvPr>
            <p:ph type="body" sz="quarter" idx="29" hasCustomPrompt="1"/>
          </p:nvPr>
        </p:nvSpPr>
        <p:spPr>
          <a:xfrm>
            <a:off x="7996350" y="4482000"/>
            <a:ext cx="3272400" cy="1436400"/>
          </a:xfrm>
        </p:spPr>
        <p:txBody>
          <a:bodyPr bIns="0" anchor="b" anchorCtr="0">
            <a:noAutofit/>
          </a:bodyPr>
          <a:lstStyle>
            <a:lvl1pPr marL="0" indent="0" algn="l">
              <a:buFontTx/>
              <a:buNone/>
              <a:defRPr sz="4800" b="1" i="0">
                <a:latin typeface="Montserrat ExtraBold" pitchFamily="2" charset="77"/>
              </a:defRPr>
            </a:lvl1pPr>
            <a:lvl2pPr algn="r">
              <a:defRPr/>
            </a:lvl2pPr>
            <a:lvl3pPr algn="r">
              <a:defRPr/>
            </a:lvl3pPr>
            <a:lvl4pPr algn="r">
              <a:defRPr/>
            </a:lvl4pPr>
            <a:lvl5pPr algn="r">
              <a:defRPr/>
            </a:lvl5pPr>
          </a:lstStyle>
          <a:p>
            <a:pPr lvl="0"/>
            <a:r>
              <a:rPr lang="de-DE" dirty="0" err="1"/>
              <a:t>Let’s</a:t>
            </a:r>
            <a:r>
              <a:rPr lang="de-DE" dirty="0"/>
              <a:t> </a:t>
            </a:r>
            <a:r>
              <a:rPr lang="de-DE" dirty="0" err="1"/>
              <a:t>stay</a:t>
            </a:r>
            <a:br>
              <a:rPr lang="de-DE" dirty="0"/>
            </a:br>
            <a:r>
              <a:rPr lang="de-DE" dirty="0"/>
              <a:t>in </a:t>
            </a:r>
            <a:r>
              <a:rPr lang="de-DE" dirty="0" err="1"/>
              <a:t>touch</a:t>
            </a:r>
            <a:r>
              <a:rPr lang="de-DE" dirty="0"/>
              <a:t>!</a:t>
            </a:r>
          </a:p>
        </p:txBody>
      </p:sp>
    </p:spTree>
    <p:extLst>
      <p:ext uri="{BB962C8B-B14F-4D97-AF65-F5344CB8AC3E}">
        <p14:creationId xmlns:p14="http://schemas.microsoft.com/office/powerpoint/2010/main" val="2793826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6_Closing: Summary Text - dark">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43E217E-5D9D-DC4C-852B-50B88B4F99D5}"/>
              </a:ext>
            </a:extLst>
          </p:cNvPr>
          <p:cNvSpPr>
            <a:spLocks noGrp="1"/>
          </p:cNvSpPr>
          <p:nvPr>
            <p:ph type="title" hasCustomPrompt="1"/>
          </p:nvPr>
        </p:nvSpPr>
        <p:spPr>
          <a:xfrm>
            <a:off x="1019175" y="180000"/>
            <a:ext cx="10153650" cy="540000"/>
          </a:xfrm>
          <a:prstGeom prst="rect">
            <a:avLst/>
          </a:prstGeom>
        </p:spPr>
        <p:txBody>
          <a:bodyPr/>
          <a:lstStyle/>
          <a:p>
            <a:r>
              <a:rPr lang="de-DE"/>
              <a:t>Summary</a:t>
            </a:r>
            <a:endParaRPr lang="en-US"/>
          </a:p>
        </p:txBody>
      </p:sp>
      <p:sp>
        <p:nvSpPr>
          <p:cNvPr id="3" name="Textplatzhalter 2">
            <a:extLst>
              <a:ext uri="{FF2B5EF4-FFF2-40B4-BE49-F238E27FC236}">
                <a16:creationId xmlns:a16="http://schemas.microsoft.com/office/drawing/2014/main" id="{607B2CFA-78A9-F638-164C-F1D083748F3E}"/>
              </a:ext>
            </a:extLst>
          </p:cNvPr>
          <p:cNvSpPr>
            <a:spLocks noGrp="1"/>
          </p:cNvSpPr>
          <p:nvPr>
            <p:ph type="body" sz="quarter" idx="16" hasCustomPrompt="1"/>
          </p:nvPr>
        </p:nvSpPr>
        <p:spPr>
          <a:xfrm>
            <a:off x="1019175" y="1090800"/>
            <a:ext cx="10153649" cy="4680000"/>
          </a:xfrm>
        </p:spPr>
        <p:txBody>
          <a:bodyPr/>
          <a:lstStyle/>
          <a:p>
            <a:pPr lvl="0"/>
            <a:r>
              <a:rPr lang="de-DE"/>
              <a:t>Space for your bullet points or text that summarize your presentation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71658405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6_Closing: Summary Text + Miniature Slides - dar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3373F-EAFA-1F6E-7095-4D79E6AF7D1C}"/>
              </a:ext>
            </a:extLst>
          </p:cNvPr>
          <p:cNvSpPr>
            <a:spLocks noGrp="1"/>
          </p:cNvSpPr>
          <p:nvPr>
            <p:ph type="title" hasCustomPrompt="1"/>
          </p:nvPr>
        </p:nvSpPr>
        <p:spPr>
          <a:xfrm>
            <a:off x="1019174" y="180000"/>
            <a:ext cx="5904885" cy="540000"/>
          </a:xfrm>
          <a:prstGeom prst="rect">
            <a:avLst/>
          </a:prstGeom>
        </p:spPr>
        <p:txBody>
          <a:bodyPr/>
          <a:lstStyle/>
          <a:p>
            <a:r>
              <a:rPr lang="de-DE"/>
              <a:t>Summary</a:t>
            </a:r>
            <a:endParaRPr lang="en-US"/>
          </a:p>
        </p:txBody>
      </p:sp>
      <p:sp>
        <p:nvSpPr>
          <p:cNvPr id="10" name="Bildplatzhalter 9">
            <a:extLst>
              <a:ext uri="{FF2B5EF4-FFF2-40B4-BE49-F238E27FC236}">
                <a16:creationId xmlns:a16="http://schemas.microsoft.com/office/drawing/2014/main" id="{885D02E5-45A5-9FF4-418C-6ADD5CBB7E7A}"/>
              </a:ext>
            </a:extLst>
          </p:cNvPr>
          <p:cNvSpPr>
            <a:spLocks noGrp="1"/>
          </p:cNvSpPr>
          <p:nvPr>
            <p:ph type="pic" sz="quarter" idx="22" hasCustomPrompt="1"/>
          </p:nvPr>
        </p:nvSpPr>
        <p:spPr>
          <a:xfrm>
            <a:off x="7336423" y="1089025"/>
            <a:ext cx="3836777" cy="215640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a:t>Slide miniature</a:t>
            </a:r>
          </a:p>
        </p:txBody>
      </p:sp>
      <p:sp>
        <p:nvSpPr>
          <p:cNvPr id="12" name="Bildplatzhalter 9">
            <a:extLst>
              <a:ext uri="{FF2B5EF4-FFF2-40B4-BE49-F238E27FC236}">
                <a16:creationId xmlns:a16="http://schemas.microsoft.com/office/drawing/2014/main" id="{C5EF5A00-FEF0-CA80-CF67-2AFA8FC9B395}"/>
              </a:ext>
            </a:extLst>
          </p:cNvPr>
          <p:cNvSpPr>
            <a:spLocks noGrp="1"/>
          </p:cNvSpPr>
          <p:nvPr>
            <p:ph type="pic" sz="quarter" idx="24" hasCustomPrompt="1"/>
          </p:nvPr>
        </p:nvSpPr>
        <p:spPr>
          <a:xfrm>
            <a:off x="7336423" y="3614400"/>
            <a:ext cx="3836777" cy="215640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a:t>Slide miniature</a:t>
            </a:r>
          </a:p>
        </p:txBody>
      </p:sp>
      <p:sp>
        <p:nvSpPr>
          <p:cNvPr id="4" name="Textplatzhalter 3">
            <a:extLst>
              <a:ext uri="{FF2B5EF4-FFF2-40B4-BE49-F238E27FC236}">
                <a16:creationId xmlns:a16="http://schemas.microsoft.com/office/drawing/2014/main" id="{776D52BE-A25C-1C3B-7749-DA9A2582E2E6}"/>
              </a:ext>
            </a:extLst>
          </p:cNvPr>
          <p:cNvSpPr>
            <a:spLocks noGrp="1"/>
          </p:cNvSpPr>
          <p:nvPr>
            <p:ph type="body" sz="quarter" idx="34" hasCustomPrompt="1"/>
          </p:nvPr>
        </p:nvSpPr>
        <p:spPr>
          <a:xfrm>
            <a:off x="1018799" y="1090800"/>
            <a:ext cx="5905259" cy="2156400"/>
          </a:xfrm>
        </p:spPr>
        <p:txBody>
          <a:bodyPr/>
          <a:lstStyle/>
          <a:p>
            <a:pPr lvl="0"/>
            <a:r>
              <a:rPr lang="de-DE"/>
              <a:t>Space for your bullet points or text explaining the slide miniature on the right</a:t>
            </a:r>
          </a:p>
        </p:txBody>
      </p:sp>
      <p:sp>
        <p:nvSpPr>
          <p:cNvPr id="6" name="Textplatzhalter 5">
            <a:extLst>
              <a:ext uri="{FF2B5EF4-FFF2-40B4-BE49-F238E27FC236}">
                <a16:creationId xmlns:a16="http://schemas.microsoft.com/office/drawing/2014/main" id="{AC0DC781-5123-BDD4-8FB1-662715C9CBBF}"/>
              </a:ext>
            </a:extLst>
          </p:cNvPr>
          <p:cNvSpPr>
            <a:spLocks noGrp="1"/>
          </p:cNvSpPr>
          <p:nvPr>
            <p:ph type="body" sz="quarter" idx="35" hasCustomPrompt="1"/>
          </p:nvPr>
        </p:nvSpPr>
        <p:spPr>
          <a:xfrm>
            <a:off x="1019175" y="3614400"/>
            <a:ext cx="5904883" cy="2156400"/>
          </a:xfrm>
        </p:spPr>
        <p:txBody>
          <a:bodyPr/>
          <a:lstStyle/>
          <a:p>
            <a:pPr lvl="0"/>
            <a:r>
              <a:rPr lang="de-DE"/>
              <a:t>Space for your bullet points or text explaining the slide miniature on the right</a:t>
            </a:r>
          </a:p>
        </p:txBody>
      </p:sp>
    </p:spTree>
    <p:extLst>
      <p:ext uri="{BB962C8B-B14F-4D97-AF65-F5344CB8AC3E}">
        <p14:creationId xmlns:p14="http://schemas.microsoft.com/office/powerpoint/2010/main" val="2409234205"/>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6_Closing: Summary Miniature Slides - dark">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CC7495C-1F2C-F1D7-5298-1E410515C045}"/>
              </a:ext>
            </a:extLst>
          </p:cNvPr>
          <p:cNvSpPr>
            <a:spLocks noGrp="1"/>
          </p:cNvSpPr>
          <p:nvPr>
            <p:ph type="title" hasCustomPrompt="1"/>
          </p:nvPr>
        </p:nvSpPr>
        <p:spPr>
          <a:xfrm>
            <a:off x="1019175" y="180000"/>
            <a:ext cx="10153650" cy="540000"/>
          </a:xfrm>
          <a:prstGeom prst="rect">
            <a:avLst/>
          </a:prstGeom>
        </p:spPr>
        <p:txBody>
          <a:bodyPr/>
          <a:lstStyle/>
          <a:p>
            <a:r>
              <a:rPr lang="de-DE"/>
              <a:t>Summary</a:t>
            </a:r>
            <a:endParaRPr lang="en-US"/>
          </a:p>
        </p:txBody>
      </p:sp>
      <p:sp>
        <p:nvSpPr>
          <p:cNvPr id="5" name="Bildplatzhalter 9">
            <a:extLst>
              <a:ext uri="{FF2B5EF4-FFF2-40B4-BE49-F238E27FC236}">
                <a16:creationId xmlns:a16="http://schemas.microsoft.com/office/drawing/2014/main" id="{99D9E78F-85CC-6047-309A-048847637DE9}"/>
              </a:ext>
            </a:extLst>
          </p:cNvPr>
          <p:cNvSpPr>
            <a:spLocks noGrp="1"/>
          </p:cNvSpPr>
          <p:nvPr>
            <p:ph type="pic" sz="quarter" idx="22" hasCustomPrompt="1"/>
          </p:nvPr>
        </p:nvSpPr>
        <p:spPr>
          <a:xfrm>
            <a:off x="1019175" y="108902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a:t>Slide miniature</a:t>
            </a:r>
          </a:p>
        </p:txBody>
      </p:sp>
      <p:sp>
        <p:nvSpPr>
          <p:cNvPr id="15" name="Bildplatzhalter 9">
            <a:extLst>
              <a:ext uri="{FF2B5EF4-FFF2-40B4-BE49-F238E27FC236}">
                <a16:creationId xmlns:a16="http://schemas.microsoft.com/office/drawing/2014/main" id="{4681A392-13C5-9216-1E56-BB46EEF561C2}"/>
              </a:ext>
            </a:extLst>
          </p:cNvPr>
          <p:cNvSpPr>
            <a:spLocks noGrp="1"/>
          </p:cNvSpPr>
          <p:nvPr>
            <p:ph type="pic" sz="quarter" idx="23" hasCustomPrompt="1"/>
          </p:nvPr>
        </p:nvSpPr>
        <p:spPr>
          <a:xfrm>
            <a:off x="1019175" y="327306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a:t>Slide miniature</a:t>
            </a:r>
          </a:p>
        </p:txBody>
      </p:sp>
      <p:sp>
        <p:nvSpPr>
          <p:cNvPr id="6" name="Bildplatzhalter 9">
            <a:extLst>
              <a:ext uri="{FF2B5EF4-FFF2-40B4-BE49-F238E27FC236}">
                <a16:creationId xmlns:a16="http://schemas.microsoft.com/office/drawing/2014/main" id="{077B1AB0-D54F-3F01-A42D-B5436C9BF0C7}"/>
              </a:ext>
            </a:extLst>
          </p:cNvPr>
          <p:cNvSpPr>
            <a:spLocks noGrp="1"/>
          </p:cNvSpPr>
          <p:nvPr>
            <p:ph type="pic" sz="quarter" idx="24" hasCustomPrompt="1"/>
          </p:nvPr>
        </p:nvSpPr>
        <p:spPr>
          <a:xfrm>
            <a:off x="4510340" y="108902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a:t>Slide miniature</a:t>
            </a:r>
          </a:p>
        </p:txBody>
      </p:sp>
      <p:sp>
        <p:nvSpPr>
          <p:cNvPr id="8" name="Bildplatzhalter 9">
            <a:extLst>
              <a:ext uri="{FF2B5EF4-FFF2-40B4-BE49-F238E27FC236}">
                <a16:creationId xmlns:a16="http://schemas.microsoft.com/office/drawing/2014/main" id="{A5897AA2-7847-B81C-9FC6-0248A91E19D4}"/>
              </a:ext>
            </a:extLst>
          </p:cNvPr>
          <p:cNvSpPr>
            <a:spLocks noGrp="1"/>
          </p:cNvSpPr>
          <p:nvPr>
            <p:ph type="pic" sz="quarter" idx="25" hasCustomPrompt="1"/>
          </p:nvPr>
        </p:nvSpPr>
        <p:spPr>
          <a:xfrm>
            <a:off x="4510340" y="327306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a:t>Slide miniature</a:t>
            </a:r>
          </a:p>
        </p:txBody>
      </p:sp>
      <p:sp>
        <p:nvSpPr>
          <p:cNvPr id="4" name="Bildplatzhalter 9">
            <a:extLst>
              <a:ext uri="{FF2B5EF4-FFF2-40B4-BE49-F238E27FC236}">
                <a16:creationId xmlns:a16="http://schemas.microsoft.com/office/drawing/2014/main" id="{460FFC4A-AC43-9732-77CA-08B196C31061}"/>
              </a:ext>
            </a:extLst>
          </p:cNvPr>
          <p:cNvSpPr>
            <a:spLocks noGrp="1"/>
          </p:cNvSpPr>
          <p:nvPr>
            <p:ph type="pic" sz="quarter" idx="26" hasCustomPrompt="1"/>
          </p:nvPr>
        </p:nvSpPr>
        <p:spPr>
          <a:xfrm>
            <a:off x="8001506" y="108902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a:t>Slide miniature</a:t>
            </a:r>
          </a:p>
        </p:txBody>
      </p:sp>
      <p:sp>
        <p:nvSpPr>
          <p:cNvPr id="9" name="Bildplatzhalter 9">
            <a:extLst>
              <a:ext uri="{FF2B5EF4-FFF2-40B4-BE49-F238E27FC236}">
                <a16:creationId xmlns:a16="http://schemas.microsoft.com/office/drawing/2014/main" id="{A6919E5A-2EE5-9FD1-3DA8-8A234122C185}"/>
              </a:ext>
            </a:extLst>
          </p:cNvPr>
          <p:cNvSpPr>
            <a:spLocks noGrp="1"/>
          </p:cNvSpPr>
          <p:nvPr>
            <p:ph type="pic" sz="quarter" idx="27" hasCustomPrompt="1"/>
          </p:nvPr>
        </p:nvSpPr>
        <p:spPr>
          <a:xfrm>
            <a:off x="8001506" y="327306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a:t>Slide miniature</a:t>
            </a:r>
          </a:p>
        </p:txBody>
      </p:sp>
    </p:spTree>
    <p:extLst>
      <p:ext uri="{BB962C8B-B14F-4D97-AF65-F5344CB8AC3E}">
        <p14:creationId xmlns:p14="http://schemas.microsoft.com/office/powerpoint/2010/main" val="375773530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New Chapter: Photo + Text – light">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F5CDDC1-AFFC-7A71-3FEA-22ABCE45BAF0}"/>
              </a:ext>
            </a:extLst>
          </p:cNvPr>
          <p:cNvSpPr/>
          <p:nvPr userDrawn="1"/>
        </p:nvSpPr>
        <p:spPr>
          <a:xfrm>
            <a:off x="5101582" y="1"/>
            <a:ext cx="709041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5" name="Bildplatzhalter 12">
            <a:extLst>
              <a:ext uri="{FF2B5EF4-FFF2-40B4-BE49-F238E27FC236}">
                <a16:creationId xmlns:a16="http://schemas.microsoft.com/office/drawing/2014/main" id="{A57E07BB-9618-D645-E5B0-4660B8CD58BB}"/>
              </a:ext>
            </a:extLst>
          </p:cNvPr>
          <p:cNvSpPr>
            <a:spLocks noGrp="1"/>
          </p:cNvSpPr>
          <p:nvPr>
            <p:ph type="pic" sz="quarter" idx="10" hasCustomPrompt="1"/>
          </p:nvPr>
        </p:nvSpPr>
        <p:spPr>
          <a:xfrm>
            <a:off x="1031499" y="1089026"/>
            <a:ext cx="4039200" cy="4679950"/>
          </a:xfrm>
          <a:solidFill>
            <a:srgbClr val="FFFFFF"/>
          </a:solidFill>
          <a:ln w="28575">
            <a:solidFill>
              <a:schemeClr val="tx1"/>
            </a:solidFill>
          </a:ln>
        </p:spPr>
        <p:txBody>
          <a:bodyPr>
            <a:normAutofit/>
          </a:bodyPr>
          <a:lstStyle>
            <a:lvl1pPr marL="612" indent="0">
              <a:buNone/>
              <a:defRPr sz="1600" b="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13" name="Textplatzhalter 11">
            <a:extLst>
              <a:ext uri="{FF2B5EF4-FFF2-40B4-BE49-F238E27FC236}">
                <a16:creationId xmlns:a16="http://schemas.microsoft.com/office/drawing/2014/main" id="{B7EE5079-D2BC-8960-3FF9-A6E564FB59AD}"/>
              </a:ext>
            </a:extLst>
          </p:cNvPr>
          <p:cNvSpPr>
            <a:spLocks noGrp="1"/>
          </p:cNvSpPr>
          <p:nvPr>
            <p:ph type="body" sz="quarter" idx="12" hasCustomPrompt="1"/>
          </p:nvPr>
        </p:nvSpPr>
        <p:spPr>
          <a:xfrm>
            <a:off x="5252525" y="4057200"/>
            <a:ext cx="5920300" cy="1711775"/>
          </a:xfrm>
          <a:prstGeom prst="rect">
            <a:avLst/>
          </a:prstGeom>
        </p:spPr>
        <p:txBody>
          <a:bodyPr>
            <a:normAutofit/>
          </a:bodyPr>
          <a:lstStyle>
            <a:lvl1pPr marL="612" indent="0">
              <a:buNone/>
              <a:defRPr sz="2800" b="0" i="1">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sp>
        <p:nvSpPr>
          <p:cNvPr id="3" name="Titel 1">
            <a:extLst>
              <a:ext uri="{FF2B5EF4-FFF2-40B4-BE49-F238E27FC236}">
                <a16:creationId xmlns:a16="http://schemas.microsoft.com/office/drawing/2014/main" id="{3060BFB6-72EA-1345-9BBE-F58BE97ED735}"/>
              </a:ext>
            </a:extLst>
          </p:cNvPr>
          <p:cNvSpPr>
            <a:spLocks noGrp="1"/>
          </p:cNvSpPr>
          <p:nvPr>
            <p:ph type="title" hasCustomPrompt="1"/>
          </p:nvPr>
        </p:nvSpPr>
        <p:spPr>
          <a:xfrm>
            <a:off x="5252528" y="1089025"/>
            <a:ext cx="5920300" cy="2788748"/>
          </a:xfrm>
        </p:spPr>
        <p:txBody>
          <a:bodyPr anchor="b" anchorCtr="0">
            <a:normAutofit/>
          </a:bodyPr>
          <a:lstStyle>
            <a:lvl1pPr>
              <a:defRPr sz="4800">
                <a:solidFill>
                  <a:schemeClr val="tx1"/>
                </a:solidFill>
              </a:defRPr>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cxnSp>
        <p:nvCxnSpPr>
          <p:cNvPr id="8" name="Gerade Verbindung 7">
            <a:extLst>
              <a:ext uri="{FF2B5EF4-FFF2-40B4-BE49-F238E27FC236}">
                <a16:creationId xmlns:a16="http://schemas.microsoft.com/office/drawing/2014/main" id="{B5BF1A21-DD8E-8693-A30D-F7CA5ECBB36A}"/>
              </a:ext>
            </a:extLst>
          </p:cNvPr>
          <p:cNvCxnSpPr>
            <a:cxnSpLocks/>
          </p:cNvCxnSpPr>
          <p:nvPr userDrawn="1"/>
        </p:nvCxnSpPr>
        <p:spPr>
          <a:xfrm flipH="1" flipV="1">
            <a:off x="5087938" y="0"/>
            <a:ext cx="2" cy="685800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206897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4_Content: Free Space – light">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070B804-C971-A4E1-3DC9-CF925D644DC6}"/>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6" name="Fußzeilenplatzhalter 5">
            <a:extLst>
              <a:ext uri="{FF2B5EF4-FFF2-40B4-BE49-F238E27FC236}">
                <a16:creationId xmlns:a16="http://schemas.microsoft.com/office/drawing/2014/main" id="{11DC268F-9A41-0342-3368-9F7DE79C5946}"/>
              </a:ext>
            </a:extLst>
          </p:cNvPr>
          <p:cNvSpPr>
            <a:spLocks noGrp="1"/>
          </p:cNvSpPr>
          <p:nvPr>
            <p:ph type="ftr" sz="quarter" idx="10"/>
          </p:nvPr>
        </p:nvSpPr>
        <p:spPr/>
        <p:txBody>
          <a:bodyPr/>
          <a:lstStyle/>
          <a:p>
            <a:endParaRPr lang="en-US"/>
          </a:p>
        </p:txBody>
      </p:sp>
      <p:sp>
        <p:nvSpPr>
          <p:cNvPr id="8" name="Foliennummernplatzhalter 7">
            <a:extLst>
              <a:ext uri="{FF2B5EF4-FFF2-40B4-BE49-F238E27FC236}">
                <a16:creationId xmlns:a16="http://schemas.microsoft.com/office/drawing/2014/main" id="{7BAF9B94-9EA6-988A-A694-80CD244F147C}"/>
              </a:ext>
            </a:extLst>
          </p:cNvPr>
          <p:cNvSpPr>
            <a:spLocks noGrp="1"/>
          </p:cNvSpPr>
          <p:nvPr>
            <p:ph type="sldNum" sz="quarter" idx="11"/>
          </p:nvPr>
        </p:nvSpPr>
        <p:spPr/>
        <p:txBody>
          <a:bodyPr/>
          <a:lstStyle/>
          <a:p>
            <a:fld id="{52689698-0BB7-BE4D-A8C0-0C9B085F3959}" type="slidenum">
              <a:rPr lang="de-DE" smtClean="0"/>
              <a:pPr/>
              <a:t>‹#›</a:t>
            </a:fld>
            <a:endParaRPr lang="de-DE"/>
          </a:p>
        </p:txBody>
      </p:sp>
    </p:spTree>
    <p:extLst>
      <p:ext uri="{BB962C8B-B14F-4D97-AF65-F5344CB8AC3E}">
        <p14:creationId xmlns:p14="http://schemas.microsoft.com/office/powerpoint/2010/main" val="190226768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4_Content: Text – light">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43E217E-5D9D-DC4C-852B-50B88B4F99D5}"/>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8" name="Fußzeilenplatzhalter 7">
            <a:extLst>
              <a:ext uri="{FF2B5EF4-FFF2-40B4-BE49-F238E27FC236}">
                <a16:creationId xmlns:a16="http://schemas.microsoft.com/office/drawing/2014/main" id="{408AF7A8-09C0-A422-B051-8B1E870C9E7E}"/>
              </a:ext>
            </a:extLst>
          </p:cNvPr>
          <p:cNvSpPr>
            <a:spLocks noGrp="1"/>
          </p:cNvSpPr>
          <p:nvPr>
            <p:ph type="ftr" sz="quarter" idx="10"/>
          </p:nvPr>
        </p:nvSpPr>
        <p:spPr/>
        <p:txBody>
          <a:bodyPr/>
          <a:lstStyle/>
          <a:p>
            <a:endParaRPr lang="en-US"/>
          </a:p>
        </p:txBody>
      </p:sp>
      <p:sp>
        <p:nvSpPr>
          <p:cNvPr id="9" name="Foliennummernplatzhalter 8">
            <a:extLst>
              <a:ext uri="{FF2B5EF4-FFF2-40B4-BE49-F238E27FC236}">
                <a16:creationId xmlns:a16="http://schemas.microsoft.com/office/drawing/2014/main" id="{F17DC356-4CCC-A58A-C9AC-3945541048B8}"/>
              </a:ext>
            </a:extLst>
          </p:cNvPr>
          <p:cNvSpPr>
            <a:spLocks noGrp="1"/>
          </p:cNvSpPr>
          <p:nvPr>
            <p:ph type="sldNum" sz="quarter" idx="11"/>
          </p:nvPr>
        </p:nvSpPr>
        <p:spPr/>
        <p:txBody>
          <a:bodyPr/>
          <a:lstStyle/>
          <a:p>
            <a:fld id="{52689698-0BB7-BE4D-A8C0-0C9B085F3959}" type="slidenum">
              <a:rPr lang="de-DE" smtClean="0"/>
              <a:pPr/>
              <a:t>‹#›</a:t>
            </a:fld>
            <a:endParaRPr lang="de-DE"/>
          </a:p>
        </p:txBody>
      </p:sp>
      <p:sp>
        <p:nvSpPr>
          <p:cNvPr id="11" name="Textplatzhalter 10">
            <a:extLst>
              <a:ext uri="{FF2B5EF4-FFF2-40B4-BE49-F238E27FC236}">
                <a16:creationId xmlns:a16="http://schemas.microsoft.com/office/drawing/2014/main" id="{EA925748-BFA2-A04A-8A82-370E21FB1962}"/>
              </a:ext>
            </a:extLst>
          </p:cNvPr>
          <p:cNvSpPr>
            <a:spLocks noGrp="1"/>
          </p:cNvSpPr>
          <p:nvPr>
            <p:ph type="body" sz="quarter" idx="12"/>
          </p:nvPr>
        </p:nvSpPr>
        <p:spPr>
          <a:xfrm>
            <a:off x="1018800" y="1090800"/>
            <a:ext cx="10152000" cy="468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40799335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_Content: Photo/Graphic – light">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CC7495C-1F2C-F1D7-5298-1E410515C045}"/>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4" name="Bildplatzhalter 11">
            <a:extLst>
              <a:ext uri="{FF2B5EF4-FFF2-40B4-BE49-F238E27FC236}">
                <a16:creationId xmlns:a16="http://schemas.microsoft.com/office/drawing/2014/main" id="{6EDDE972-582B-9AB5-C619-9D232A3327E3}"/>
              </a:ext>
            </a:extLst>
          </p:cNvPr>
          <p:cNvSpPr>
            <a:spLocks noGrp="1"/>
          </p:cNvSpPr>
          <p:nvPr>
            <p:ph type="pic" sz="quarter" idx="25" hasCustomPrompt="1"/>
          </p:nvPr>
        </p:nvSpPr>
        <p:spPr>
          <a:xfrm>
            <a:off x="1018385" y="1089025"/>
            <a:ext cx="10153650" cy="4679948"/>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8" name="Fußzeilenplatzhalter 7">
            <a:extLst>
              <a:ext uri="{FF2B5EF4-FFF2-40B4-BE49-F238E27FC236}">
                <a16:creationId xmlns:a16="http://schemas.microsoft.com/office/drawing/2014/main" id="{F2523FF9-3BF5-D652-2275-535F78E6BFE7}"/>
              </a:ext>
            </a:extLst>
          </p:cNvPr>
          <p:cNvSpPr>
            <a:spLocks noGrp="1"/>
          </p:cNvSpPr>
          <p:nvPr>
            <p:ph type="ftr" sz="quarter" idx="26"/>
          </p:nvPr>
        </p:nvSpPr>
        <p:spPr/>
        <p:txBody>
          <a:bodyPr/>
          <a:lstStyle/>
          <a:p>
            <a:endParaRPr lang="en-US"/>
          </a:p>
        </p:txBody>
      </p:sp>
      <p:sp>
        <p:nvSpPr>
          <p:cNvPr id="9" name="Foliennummernplatzhalter 8">
            <a:extLst>
              <a:ext uri="{FF2B5EF4-FFF2-40B4-BE49-F238E27FC236}">
                <a16:creationId xmlns:a16="http://schemas.microsoft.com/office/drawing/2014/main" id="{9500BF41-62CE-3CA6-11F6-955991765971}"/>
              </a:ext>
            </a:extLst>
          </p:cNvPr>
          <p:cNvSpPr>
            <a:spLocks noGrp="1"/>
          </p:cNvSpPr>
          <p:nvPr>
            <p:ph type="sldNum" sz="quarter" idx="27"/>
          </p:nvPr>
        </p:nvSpPr>
        <p:spPr/>
        <p:txBody>
          <a:bodyPr/>
          <a:lstStyle/>
          <a:p>
            <a:fld id="{52689698-0BB7-BE4D-A8C0-0C9B085F3959}" type="slidenum">
              <a:rPr lang="de-DE" smtClean="0"/>
              <a:pPr/>
              <a:t>‹#›</a:t>
            </a:fld>
            <a:endParaRPr lang="de-DE"/>
          </a:p>
        </p:txBody>
      </p:sp>
    </p:spTree>
    <p:extLst>
      <p:ext uri="{BB962C8B-B14F-4D97-AF65-F5344CB8AC3E}">
        <p14:creationId xmlns:p14="http://schemas.microsoft.com/office/powerpoint/2010/main" val="24002291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4_Content: Photo/Graphic + small Text – light">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434E9408-24CF-F404-DDED-B8D4E1C37D14}"/>
              </a:ext>
            </a:extLst>
          </p:cNvPr>
          <p:cNvSpPr/>
          <p:nvPr userDrawn="1"/>
        </p:nvSpPr>
        <p:spPr>
          <a:xfrm>
            <a:off x="9156699" y="1"/>
            <a:ext cx="303529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9156700" y="0"/>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421FDBD8-8B28-B170-23CD-CD876FD68775}"/>
              </a:ext>
            </a:extLst>
          </p:cNvPr>
          <p:cNvSpPr>
            <a:spLocks noGrp="1"/>
          </p:cNvSpPr>
          <p:nvPr>
            <p:ph type="title" hasCustomPrompt="1"/>
          </p:nvPr>
        </p:nvSpPr>
        <p:spPr>
          <a:xfrm>
            <a:off x="1019175" y="180000"/>
            <a:ext cx="795600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5" name="Bildplatzhalter 11">
            <a:extLst>
              <a:ext uri="{FF2B5EF4-FFF2-40B4-BE49-F238E27FC236}">
                <a16:creationId xmlns:a16="http://schemas.microsoft.com/office/drawing/2014/main" id="{34317F71-FE66-AFAB-62EF-31437410913E}"/>
              </a:ext>
            </a:extLst>
          </p:cNvPr>
          <p:cNvSpPr>
            <a:spLocks noGrp="1"/>
          </p:cNvSpPr>
          <p:nvPr>
            <p:ph type="pic" sz="quarter" idx="25" hasCustomPrompt="1"/>
          </p:nvPr>
        </p:nvSpPr>
        <p:spPr>
          <a:xfrm>
            <a:off x="1018384" y="1089025"/>
            <a:ext cx="8121600" cy="4679948"/>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a:t>Click on </a:t>
            </a:r>
            <a:r>
              <a:rPr lang="de-DE" err="1"/>
              <a:t>the</a:t>
            </a:r>
            <a:r>
              <a:rPr lang="de-DE"/>
              <a:t> </a:t>
            </a:r>
            <a:r>
              <a:rPr lang="de-DE" err="1"/>
              <a:t>symbol</a:t>
            </a:r>
            <a:r>
              <a:rPr lang="de-DE"/>
              <a:t> </a:t>
            </a:r>
            <a:r>
              <a:rPr lang="de-DE" err="1"/>
              <a:t>to</a:t>
            </a:r>
            <a:r>
              <a:rPr lang="de-DE"/>
              <a:t> </a:t>
            </a:r>
            <a:r>
              <a:rPr lang="de-DE" err="1"/>
              <a:t>add</a:t>
            </a:r>
            <a:r>
              <a:rPr lang="de-DE"/>
              <a:t> a </a:t>
            </a:r>
            <a:r>
              <a:rPr lang="de-DE" err="1"/>
              <a:t>photo</a:t>
            </a:r>
            <a:r>
              <a:rPr lang="de-DE"/>
              <a:t>/</a:t>
            </a:r>
            <a:r>
              <a:rPr lang="de-DE" err="1"/>
              <a:t>graphic</a:t>
            </a:r>
            <a:r>
              <a:rPr lang="de-DE"/>
              <a:t> </a:t>
            </a:r>
            <a:r>
              <a:rPr lang="de-DE" err="1"/>
              <a:t>filling</a:t>
            </a:r>
            <a:r>
              <a:rPr lang="de-DE"/>
              <a:t> </a:t>
            </a:r>
            <a:r>
              <a:rPr lang="de-DE" err="1"/>
              <a:t>the</a:t>
            </a:r>
            <a:r>
              <a:rPr lang="de-DE"/>
              <a:t> </a:t>
            </a:r>
            <a:r>
              <a:rPr lang="de-DE" err="1"/>
              <a:t>entire</a:t>
            </a:r>
            <a:r>
              <a:rPr lang="de-DE"/>
              <a:t> frame.</a:t>
            </a:r>
          </a:p>
        </p:txBody>
      </p:sp>
      <p:sp>
        <p:nvSpPr>
          <p:cNvPr id="9" name="Fußzeilenplatzhalter 8">
            <a:extLst>
              <a:ext uri="{FF2B5EF4-FFF2-40B4-BE49-F238E27FC236}">
                <a16:creationId xmlns:a16="http://schemas.microsoft.com/office/drawing/2014/main" id="{DB59EBAD-90B2-7661-8CF3-81CB443E51F1}"/>
              </a:ext>
            </a:extLst>
          </p:cNvPr>
          <p:cNvSpPr>
            <a:spLocks noGrp="1"/>
          </p:cNvSpPr>
          <p:nvPr>
            <p:ph type="ftr" sz="quarter" idx="29"/>
          </p:nvPr>
        </p:nvSpPr>
        <p:spPr/>
        <p:txBody>
          <a:bodyPr/>
          <a:lstStyle/>
          <a:p>
            <a:endParaRPr lang="en-US"/>
          </a:p>
        </p:txBody>
      </p:sp>
      <p:sp>
        <p:nvSpPr>
          <p:cNvPr id="10" name="Foliennummernplatzhalter 9">
            <a:extLst>
              <a:ext uri="{FF2B5EF4-FFF2-40B4-BE49-F238E27FC236}">
                <a16:creationId xmlns:a16="http://schemas.microsoft.com/office/drawing/2014/main" id="{A8160219-02EB-3983-9E0C-0124F0EBCA73}"/>
              </a:ext>
            </a:extLst>
          </p:cNvPr>
          <p:cNvSpPr>
            <a:spLocks noGrp="1"/>
          </p:cNvSpPr>
          <p:nvPr>
            <p:ph type="sldNum" sz="quarter" idx="30"/>
          </p:nvPr>
        </p:nvSpPr>
        <p:spPr/>
        <p:txBody>
          <a:bodyPr/>
          <a:lstStyle/>
          <a:p>
            <a:fld id="{52689698-0BB7-BE4D-A8C0-0C9B085F3959}" type="slidenum">
              <a:rPr lang="de-DE" smtClean="0"/>
              <a:pPr/>
              <a:t>‹#›</a:t>
            </a:fld>
            <a:endParaRPr lang="de-DE"/>
          </a:p>
        </p:txBody>
      </p:sp>
      <p:sp>
        <p:nvSpPr>
          <p:cNvPr id="15" name="Textplatzhalter 14">
            <a:extLst>
              <a:ext uri="{FF2B5EF4-FFF2-40B4-BE49-F238E27FC236}">
                <a16:creationId xmlns:a16="http://schemas.microsoft.com/office/drawing/2014/main" id="{3B41B185-2AB6-DB5D-E0AC-04A7933FE708}"/>
              </a:ext>
            </a:extLst>
          </p:cNvPr>
          <p:cNvSpPr>
            <a:spLocks noGrp="1"/>
          </p:cNvSpPr>
          <p:nvPr>
            <p:ph type="body" sz="quarter" idx="31" hasCustomPrompt="1"/>
          </p:nvPr>
        </p:nvSpPr>
        <p:spPr>
          <a:xfrm>
            <a:off x="9346563" y="1089025"/>
            <a:ext cx="2473961" cy="4679947"/>
          </a:xfrm>
        </p:spPr>
        <p:txBody>
          <a:bodyPr/>
          <a:lstStyle/>
          <a:p>
            <a:pPr lvl="0"/>
            <a:r>
              <a:rPr lang="de-DE"/>
              <a:t>Your bullet points, text, etc.</a:t>
            </a:r>
          </a:p>
        </p:txBody>
      </p:sp>
    </p:spTree>
    <p:extLst>
      <p:ext uri="{BB962C8B-B14F-4D97-AF65-F5344CB8AC3E}">
        <p14:creationId xmlns:p14="http://schemas.microsoft.com/office/powerpoint/2010/main" val="324565472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Fußzeilenplatzhalter 2">
            <a:extLst>
              <a:ext uri="{FF2B5EF4-FFF2-40B4-BE49-F238E27FC236}">
                <a16:creationId xmlns:a16="http://schemas.microsoft.com/office/drawing/2014/main" id="{6C00A5E9-1393-9F5F-3430-11927259246D}"/>
              </a:ext>
            </a:extLst>
          </p:cNvPr>
          <p:cNvSpPr txBox="1">
            <a:spLocks/>
          </p:cNvSpPr>
          <p:nvPr userDrawn="1"/>
        </p:nvSpPr>
        <p:spPr>
          <a:xfrm rot="16200000">
            <a:off x="97719" y="1343025"/>
            <a:ext cx="1019175" cy="365125"/>
          </a:xfrm>
          <a:prstGeom prst="rect">
            <a:avLst/>
          </a:prstGeom>
        </p:spPr>
        <p:txBody>
          <a:bodyPr vert="horz" lIns="91440" tIns="45720" rIns="91440" bIns="45720" rtlCol="0" anchor="ctr"/>
          <a:lstStyle>
            <a:defPPr>
              <a:defRPr lang="de-DE"/>
            </a:defPPr>
            <a:lvl1pPr marL="0" algn="l" defTabSz="914400" rtl="0" eaLnBrk="1" latinLnBrk="0" hangingPunct="1">
              <a:defRPr sz="1000" b="0" i="0" kern="1200">
                <a:solidFill>
                  <a:schemeClr val="tx1">
                    <a:tint val="75000"/>
                  </a:schemeClr>
                </a:solidFill>
                <a:latin typeface="Montserrat Medium"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9" name="Foliennummernplatzhalter 4">
            <a:extLst>
              <a:ext uri="{FF2B5EF4-FFF2-40B4-BE49-F238E27FC236}">
                <a16:creationId xmlns:a16="http://schemas.microsoft.com/office/drawing/2014/main" id="{80497640-BB0D-6328-6E35-171A1B303353}"/>
              </a:ext>
            </a:extLst>
          </p:cNvPr>
          <p:cNvSpPr>
            <a:spLocks noGrp="1"/>
          </p:cNvSpPr>
          <p:nvPr>
            <p:ph type="sldNum" sz="quarter" idx="4"/>
          </p:nvPr>
        </p:nvSpPr>
        <p:spPr>
          <a:xfrm>
            <a:off x="318969" y="6417090"/>
            <a:ext cx="547688" cy="251999"/>
          </a:xfrm>
          <a:prstGeom prst="rect">
            <a:avLst/>
          </a:prstGeom>
        </p:spPr>
        <p:txBody>
          <a:bodyPr vert="horz" lIns="0" tIns="0" rIns="0" bIns="0" rtlCol="0" anchor="b"/>
          <a:lstStyle>
            <a:lvl1pPr algn="r">
              <a:defRPr sz="1000" b="0" i="0">
                <a:solidFill>
                  <a:schemeClr val="tx1"/>
                </a:solidFill>
                <a:latin typeface="Montserrat Medium" pitchFamily="2" charset="77"/>
              </a:defRPr>
            </a:lvl1pPr>
          </a:lstStyle>
          <a:p>
            <a:fld id="{52689698-0BB7-BE4D-A8C0-0C9B085F3959}" type="slidenum">
              <a:rPr lang="de-DE" smtClean="0"/>
              <a:pPr/>
              <a:t>‹#›</a:t>
            </a:fld>
            <a:endParaRPr lang="de-DE"/>
          </a:p>
        </p:txBody>
      </p:sp>
      <p:pic>
        <p:nvPicPr>
          <p:cNvPr id="6" name="Grafik 5">
            <a:extLst>
              <a:ext uri="{FF2B5EF4-FFF2-40B4-BE49-F238E27FC236}">
                <a16:creationId xmlns:a16="http://schemas.microsoft.com/office/drawing/2014/main" id="{6265BB42-1C01-D3A7-7BEE-29E529A8FCC3}"/>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439712" y="180000"/>
            <a:ext cx="2147142" cy="540000"/>
          </a:xfrm>
          <a:prstGeom prst="rect">
            <a:avLst/>
          </a:prstGeom>
        </p:spPr>
      </p:pic>
      <p:sp>
        <p:nvSpPr>
          <p:cNvPr id="2" name="Textplatzhalter 1">
            <a:extLst>
              <a:ext uri="{FF2B5EF4-FFF2-40B4-BE49-F238E27FC236}">
                <a16:creationId xmlns:a16="http://schemas.microsoft.com/office/drawing/2014/main" id="{097DA7D3-A9AE-8EC2-C2B8-548EAC7EDBB1}"/>
              </a:ext>
            </a:extLst>
          </p:cNvPr>
          <p:cNvSpPr>
            <a:spLocks noGrp="1"/>
          </p:cNvSpPr>
          <p:nvPr>
            <p:ph type="body" idx="1"/>
          </p:nvPr>
        </p:nvSpPr>
        <p:spPr>
          <a:xfrm>
            <a:off x="1019174" y="1089025"/>
            <a:ext cx="10153275" cy="4679950"/>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Titelplatzhalter 2">
            <a:extLst>
              <a:ext uri="{FF2B5EF4-FFF2-40B4-BE49-F238E27FC236}">
                <a16:creationId xmlns:a16="http://schemas.microsoft.com/office/drawing/2014/main" id="{4CA1DC97-4F0D-770F-7E51-A260D9A9CCED}"/>
              </a:ext>
            </a:extLst>
          </p:cNvPr>
          <p:cNvSpPr>
            <a:spLocks noGrp="1"/>
          </p:cNvSpPr>
          <p:nvPr>
            <p:ph type="title"/>
          </p:nvPr>
        </p:nvSpPr>
        <p:spPr>
          <a:xfrm>
            <a:off x="1018800" y="180001"/>
            <a:ext cx="10153650" cy="539999"/>
          </a:xfrm>
          <a:prstGeom prst="rect">
            <a:avLst/>
          </a:prstGeom>
        </p:spPr>
        <p:txBody>
          <a:bodyPr vert="horz" lIns="91440" tIns="0" rIns="91440" bIns="0" rtlCol="0" anchor="ctr">
            <a:normAutofit/>
          </a:bodyPr>
          <a:lstStyle/>
          <a:p>
            <a:r>
              <a:rPr lang="de-DE"/>
              <a:t>Mastertitelformat bearbeiten</a:t>
            </a:r>
            <a:endParaRPr lang="en-US"/>
          </a:p>
        </p:txBody>
      </p:sp>
      <p:sp>
        <p:nvSpPr>
          <p:cNvPr id="5" name="Fußzeilenplatzhalter 4">
            <a:extLst>
              <a:ext uri="{FF2B5EF4-FFF2-40B4-BE49-F238E27FC236}">
                <a16:creationId xmlns:a16="http://schemas.microsoft.com/office/drawing/2014/main" id="{6DF759EF-5FC0-A5DC-F1FE-4295F6CF3919}"/>
              </a:ext>
            </a:extLst>
          </p:cNvPr>
          <p:cNvSpPr>
            <a:spLocks noGrp="1" noChangeAspect="1"/>
          </p:cNvSpPr>
          <p:nvPr>
            <p:ph type="ftr" sz="quarter" idx="3"/>
          </p:nvPr>
        </p:nvSpPr>
        <p:spPr>
          <a:xfrm>
            <a:off x="1018799" y="6417089"/>
            <a:ext cx="4896000" cy="251999"/>
          </a:xfrm>
          <a:prstGeom prst="rect">
            <a:avLst/>
          </a:prstGeom>
        </p:spPr>
        <p:txBody>
          <a:bodyPr vert="horz" wrap="none" lIns="91440" tIns="0" rIns="91440" bIns="0" rtlCol="0" anchor="b" anchorCtr="0"/>
          <a:lstStyle>
            <a:lvl1pPr algn="l">
              <a:defRPr sz="1000" b="0" i="0">
                <a:solidFill>
                  <a:schemeClr val="tx1"/>
                </a:solidFill>
                <a:latin typeface="Montserrat Medium" pitchFamily="2" charset="77"/>
              </a:defRPr>
            </a:lvl1pPr>
          </a:lstStyle>
          <a:p>
            <a:endParaRPr lang="en-US"/>
          </a:p>
        </p:txBody>
      </p:sp>
    </p:spTree>
    <p:extLst>
      <p:ext uri="{BB962C8B-B14F-4D97-AF65-F5344CB8AC3E}">
        <p14:creationId xmlns:p14="http://schemas.microsoft.com/office/powerpoint/2010/main" val="1927764323"/>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7" r:id="rId12"/>
    <p:sldLayoutId id="2147483956"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96" r:id="rId25"/>
  </p:sldLayoutIdLst>
  <p:hf hdr="0" dt="0"/>
  <p:txStyles>
    <p:titleStyle>
      <a:lvl1pPr algn="l" defTabSz="914400" rtl="0" eaLnBrk="1" latinLnBrk="0" hangingPunct="1">
        <a:lnSpc>
          <a:spcPct val="100000"/>
        </a:lnSpc>
        <a:spcBef>
          <a:spcPct val="0"/>
        </a:spcBef>
        <a:buNone/>
        <a:defRPr sz="2800" b="1" i="0" kern="1200">
          <a:solidFill>
            <a:schemeClr val="tx1"/>
          </a:solidFill>
          <a:latin typeface="Montserrat ExtraBold" pitchFamily="2" charset="77"/>
          <a:ea typeface="+mj-ea"/>
          <a:cs typeface="+mj-cs"/>
        </a:defRPr>
      </a:lvl1pPr>
    </p:titleStyle>
    <p:body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2" userDrawn="1">
          <p15:clr>
            <a:srgbClr val="F26B43"/>
          </p15:clr>
        </p15:guide>
        <p15:guide id="2" pos="7038" userDrawn="1">
          <p15:clr>
            <a:srgbClr val="F26B43"/>
          </p15:clr>
        </p15:guide>
        <p15:guide id="3" pos="1912" userDrawn="1">
          <p15:clr>
            <a:srgbClr val="F26B43"/>
          </p15:clr>
        </p15:guide>
        <p15:guide id="4" pos="3205" userDrawn="1">
          <p15:clr>
            <a:srgbClr val="F26B43"/>
          </p15:clr>
        </p15:guide>
        <p15:guide id="5" pos="5768" userDrawn="1">
          <p15:clr>
            <a:srgbClr val="F26B43"/>
          </p15:clr>
        </p15:guide>
        <p15:guide id="6" pos="4475" userDrawn="1">
          <p15:clr>
            <a:srgbClr val="F26B43"/>
          </p15:clr>
        </p15:guide>
        <p15:guide id="8" orient="horz" pos="3634" userDrawn="1">
          <p15:clr>
            <a:srgbClr val="F26B43"/>
          </p15:clr>
        </p15:guide>
        <p15:guide id="9" orient="horz" pos="686" userDrawn="1">
          <p15:clr>
            <a:srgbClr val="F26B43"/>
          </p15:clr>
        </p15:guide>
        <p15:guide id="10" pos="3840" userDrawn="1">
          <p15:clr>
            <a:srgbClr val="F26B43"/>
          </p15:clr>
        </p15:guide>
        <p15:guide id="11" pos="7446" userDrawn="1">
          <p15:clr>
            <a:srgbClr val="F26B43"/>
          </p15:clr>
        </p15:guide>
        <p15:guide id="12" orient="horz" pos="2160" userDrawn="1">
          <p15:clr>
            <a:srgbClr val="F26B43"/>
          </p15:clr>
        </p15:guide>
        <p15:guide id="13" orient="horz" pos="4201" userDrawn="1">
          <p15:clr>
            <a:srgbClr val="F26B43"/>
          </p15:clr>
        </p15:guide>
        <p15:guide id="14" orient="horz" pos="2273" userDrawn="1">
          <p15:clr>
            <a:srgbClr val="F26B43"/>
          </p15:clr>
        </p15:guide>
        <p15:guide id="15" orient="horz" pos="2047" userDrawn="1">
          <p15:clr>
            <a:srgbClr val="F26B43"/>
          </p15:clr>
        </p15:guide>
        <p15:guide id="16" pos="3953" userDrawn="1">
          <p15:clr>
            <a:srgbClr val="F26B43"/>
          </p15:clr>
        </p15:guide>
        <p15:guide id="17" pos="3727" userDrawn="1">
          <p15:clr>
            <a:srgbClr val="F26B43"/>
          </p15:clr>
        </p15:guide>
        <p15:guide id="18" orient="horz" pos="39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ußzeilenplatzhalter 2">
            <a:extLst>
              <a:ext uri="{FF2B5EF4-FFF2-40B4-BE49-F238E27FC236}">
                <a16:creationId xmlns:a16="http://schemas.microsoft.com/office/drawing/2014/main" id="{6C00A5E9-1393-9F5F-3430-11927259246D}"/>
              </a:ext>
            </a:extLst>
          </p:cNvPr>
          <p:cNvSpPr txBox="1">
            <a:spLocks/>
          </p:cNvSpPr>
          <p:nvPr userDrawn="1"/>
        </p:nvSpPr>
        <p:spPr>
          <a:xfrm rot="16200000">
            <a:off x="97719" y="1343025"/>
            <a:ext cx="1019175" cy="365125"/>
          </a:xfrm>
          <a:prstGeom prst="rect">
            <a:avLst/>
          </a:prstGeom>
        </p:spPr>
        <p:txBody>
          <a:bodyPr vert="horz" lIns="91440" tIns="45720" rIns="91440" bIns="45720" rtlCol="0" anchor="ctr"/>
          <a:lstStyle>
            <a:defPPr>
              <a:defRPr lang="de-DE"/>
            </a:defPPr>
            <a:lvl1pPr marL="0" algn="l" defTabSz="914400" rtl="0" eaLnBrk="1" latinLnBrk="0" hangingPunct="1">
              <a:defRPr sz="1000" b="0" i="0" kern="1200">
                <a:solidFill>
                  <a:schemeClr val="tx1">
                    <a:tint val="75000"/>
                  </a:schemeClr>
                </a:solidFill>
                <a:latin typeface="Montserrat Medium"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p>
        </p:txBody>
      </p:sp>
      <p:sp>
        <p:nvSpPr>
          <p:cNvPr id="9" name="Foliennummernplatzhalter 4">
            <a:extLst>
              <a:ext uri="{FF2B5EF4-FFF2-40B4-BE49-F238E27FC236}">
                <a16:creationId xmlns:a16="http://schemas.microsoft.com/office/drawing/2014/main" id="{80497640-BB0D-6328-6E35-171A1B303353}"/>
              </a:ext>
            </a:extLst>
          </p:cNvPr>
          <p:cNvSpPr>
            <a:spLocks noGrp="1"/>
          </p:cNvSpPr>
          <p:nvPr>
            <p:ph type="sldNum" sz="quarter" idx="4"/>
          </p:nvPr>
        </p:nvSpPr>
        <p:spPr>
          <a:xfrm>
            <a:off x="318969" y="6417090"/>
            <a:ext cx="547688" cy="251999"/>
          </a:xfrm>
          <a:prstGeom prst="rect">
            <a:avLst/>
          </a:prstGeom>
        </p:spPr>
        <p:txBody>
          <a:bodyPr vert="horz" lIns="0" tIns="0" rIns="0" bIns="0" rtlCol="0" anchor="b"/>
          <a:lstStyle>
            <a:lvl1pPr algn="r">
              <a:defRPr sz="1000" b="0" i="0">
                <a:solidFill>
                  <a:schemeClr val="bg1"/>
                </a:solidFill>
                <a:latin typeface="Montserrat Medium" pitchFamily="2" charset="77"/>
              </a:defRPr>
            </a:lvl1pPr>
          </a:lstStyle>
          <a:p>
            <a:fld id="{52689698-0BB7-BE4D-A8C0-0C9B085F3959}" type="slidenum">
              <a:rPr lang="de-DE" smtClean="0"/>
              <a:pPr/>
              <a:t>‹#›</a:t>
            </a:fld>
            <a:endParaRPr lang="de-DE"/>
          </a:p>
        </p:txBody>
      </p:sp>
      <p:pic>
        <p:nvPicPr>
          <p:cNvPr id="6" name="Grafik 5">
            <a:extLst>
              <a:ext uri="{FF2B5EF4-FFF2-40B4-BE49-F238E27FC236}">
                <a16:creationId xmlns:a16="http://schemas.microsoft.com/office/drawing/2014/main" id="{6265BB42-1C01-D3A7-7BEE-29E529A8FCC3}"/>
              </a:ext>
            </a:extLst>
          </p:cNvPr>
          <p:cNvPicPr>
            <a:picLocks noChangeAspect="1"/>
          </p:cNvPicPr>
          <p:nvPr userDrawn="1"/>
        </p:nvPicPr>
        <p:blipFill>
          <a:blip r:embed="rId26">
            <a:extLst>
              <a:ext uri="{96DAC541-7B7A-43D3-8B79-37D633B846F1}">
                <asvg:svgBlip xmlns:asvg="http://schemas.microsoft.com/office/drawing/2016/SVG/main" r:embed="rId27"/>
              </a:ext>
            </a:extLst>
          </a:blip>
          <a:srcRect/>
          <a:stretch/>
        </p:blipFill>
        <p:spPr>
          <a:xfrm>
            <a:off x="439712" y="180000"/>
            <a:ext cx="2147142" cy="540000"/>
          </a:xfrm>
          <a:prstGeom prst="rect">
            <a:avLst/>
          </a:prstGeom>
        </p:spPr>
      </p:pic>
      <p:sp>
        <p:nvSpPr>
          <p:cNvPr id="2" name="Textplatzhalter 1">
            <a:extLst>
              <a:ext uri="{FF2B5EF4-FFF2-40B4-BE49-F238E27FC236}">
                <a16:creationId xmlns:a16="http://schemas.microsoft.com/office/drawing/2014/main" id="{097DA7D3-A9AE-8EC2-C2B8-548EAC7EDBB1}"/>
              </a:ext>
            </a:extLst>
          </p:cNvPr>
          <p:cNvSpPr>
            <a:spLocks noGrp="1"/>
          </p:cNvSpPr>
          <p:nvPr>
            <p:ph type="body" idx="1"/>
          </p:nvPr>
        </p:nvSpPr>
        <p:spPr>
          <a:xfrm>
            <a:off x="1019174" y="1089025"/>
            <a:ext cx="10153275" cy="4679950"/>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Titelplatzhalter 2">
            <a:extLst>
              <a:ext uri="{FF2B5EF4-FFF2-40B4-BE49-F238E27FC236}">
                <a16:creationId xmlns:a16="http://schemas.microsoft.com/office/drawing/2014/main" id="{4CA1DC97-4F0D-770F-7E51-A260D9A9CCED}"/>
              </a:ext>
            </a:extLst>
          </p:cNvPr>
          <p:cNvSpPr>
            <a:spLocks noGrp="1"/>
          </p:cNvSpPr>
          <p:nvPr>
            <p:ph type="title"/>
          </p:nvPr>
        </p:nvSpPr>
        <p:spPr>
          <a:xfrm>
            <a:off x="1018800" y="180001"/>
            <a:ext cx="10153650" cy="539999"/>
          </a:xfrm>
          <a:prstGeom prst="rect">
            <a:avLst/>
          </a:prstGeom>
        </p:spPr>
        <p:txBody>
          <a:bodyPr vert="horz" lIns="91440" tIns="0" rIns="91440" bIns="0" rtlCol="0" anchor="ctr">
            <a:normAutofit/>
          </a:bodyPr>
          <a:lstStyle/>
          <a:p>
            <a:r>
              <a:rPr lang="de-DE"/>
              <a:t>Mastertitelformat bearbeiten</a:t>
            </a:r>
            <a:endParaRPr lang="en-US"/>
          </a:p>
        </p:txBody>
      </p:sp>
      <p:sp>
        <p:nvSpPr>
          <p:cNvPr id="5" name="Fußzeilenplatzhalter 4">
            <a:extLst>
              <a:ext uri="{FF2B5EF4-FFF2-40B4-BE49-F238E27FC236}">
                <a16:creationId xmlns:a16="http://schemas.microsoft.com/office/drawing/2014/main" id="{6DF759EF-5FC0-A5DC-F1FE-4295F6CF3919}"/>
              </a:ext>
            </a:extLst>
          </p:cNvPr>
          <p:cNvSpPr>
            <a:spLocks noGrp="1" noChangeAspect="1"/>
          </p:cNvSpPr>
          <p:nvPr>
            <p:ph type="ftr" sz="quarter" idx="3"/>
          </p:nvPr>
        </p:nvSpPr>
        <p:spPr>
          <a:xfrm>
            <a:off x="1018799" y="6417089"/>
            <a:ext cx="4896000" cy="251999"/>
          </a:xfrm>
          <a:prstGeom prst="rect">
            <a:avLst/>
          </a:prstGeom>
        </p:spPr>
        <p:txBody>
          <a:bodyPr vert="horz" wrap="none" lIns="91440" tIns="0" rIns="91440" bIns="0" rtlCol="0" anchor="b" anchorCtr="0"/>
          <a:lstStyle>
            <a:lvl1pPr algn="l">
              <a:defRPr sz="1000" b="0" i="0">
                <a:solidFill>
                  <a:schemeClr val="bg1"/>
                </a:solidFill>
                <a:latin typeface="Montserrat Medium" pitchFamily="2" charset="77"/>
              </a:defRPr>
            </a:lvl1pPr>
          </a:lstStyle>
          <a:p>
            <a:endParaRPr lang="en-US"/>
          </a:p>
        </p:txBody>
      </p:sp>
    </p:spTree>
    <p:extLst>
      <p:ext uri="{BB962C8B-B14F-4D97-AF65-F5344CB8AC3E}">
        <p14:creationId xmlns:p14="http://schemas.microsoft.com/office/powerpoint/2010/main" val="3812740642"/>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Lst>
  <p:hf hdr="0" dt="0"/>
  <p:txStyles>
    <p:titleStyle>
      <a:lvl1pPr algn="l" defTabSz="914400" rtl="0" eaLnBrk="1" latinLnBrk="0" hangingPunct="1">
        <a:lnSpc>
          <a:spcPct val="100000"/>
        </a:lnSpc>
        <a:spcBef>
          <a:spcPct val="0"/>
        </a:spcBef>
        <a:buNone/>
        <a:defRPr sz="2800" b="1" i="0" kern="1200">
          <a:solidFill>
            <a:schemeClr val="bg1"/>
          </a:solidFill>
          <a:latin typeface="Montserrat ExtraBold" pitchFamily="2" charset="77"/>
          <a:ea typeface="+mj-ea"/>
          <a:cs typeface="+mj-cs"/>
        </a:defRPr>
      </a:lvl1pPr>
    </p:titleStyle>
    <p:body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bg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bg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bg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bg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bg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2" userDrawn="1">
          <p15:clr>
            <a:srgbClr val="F26B43"/>
          </p15:clr>
        </p15:guide>
        <p15:guide id="2" pos="7038" userDrawn="1">
          <p15:clr>
            <a:srgbClr val="F26B43"/>
          </p15:clr>
        </p15:guide>
        <p15:guide id="3" pos="1912" userDrawn="1">
          <p15:clr>
            <a:srgbClr val="F26B43"/>
          </p15:clr>
        </p15:guide>
        <p15:guide id="4" pos="3205" userDrawn="1">
          <p15:clr>
            <a:srgbClr val="F26B43"/>
          </p15:clr>
        </p15:guide>
        <p15:guide id="5" pos="5768" userDrawn="1">
          <p15:clr>
            <a:srgbClr val="F26B43"/>
          </p15:clr>
        </p15:guide>
        <p15:guide id="6" pos="4475" userDrawn="1">
          <p15:clr>
            <a:srgbClr val="F26B43"/>
          </p15:clr>
        </p15:guide>
        <p15:guide id="8" orient="horz" pos="3634" userDrawn="1">
          <p15:clr>
            <a:srgbClr val="F26B43"/>
          </p15:clr>
        </p15:guide>
        <p15:guide id="9" orient="horz" pos="686" userDrawn="1">
          <p15:clr>
            <a:srgbClr val="F26B43"/>
          </p15:clr>
        </p15:guide>
        <p15:guide id="10" pos="3840" userDrawn="1">
          <p15:clr>
            <a:srgbClr val="F26B43"/>
          </p15:clr>
        </p15:guide>
        <p15:guide id="11" pos="7446" userDrawn="1">
          <p15:clr>
            <a:srgbClr val="F26B43"/>
          </p15:clr>
        </p15:guide>
        <p15:guide id="12" orient="horz" pos="2160" userDrawn="1">
          <p15:clr>
            <a:srgbClr val="F26B43"/>
          </p15:clr>
        </p15:guide>
        <p15:guide id="13" orient="horz" pos="4201" userDrawn="1">
          <p15:clr>
            <a:srgbClr val="F26B43"/>
          </p15:clr>
        </p15:guide>
        <p15:guide id="14" orient="horz" pos="2273" userDrawn="1">
          <p15:clr>
            <a:srgbClr val="F26B43"/>
          </p15:clr>
        </p15:guide>
        <p15:guide id="15" orient="horz" pos="2047" userDrawn="1">
          <p15:clr>
            <a:srgbClr val="F26B43"/>
          </p15:clr>
        </p15:guide>
        <p15:guide id="16" pos="3953" userDrawn="1">
          <p15:clr>
            <a:srgbClr val="F26B43"/>
          </p15:clr>
        </p15:guide>
        <p15:guide id="17" pos="3727" userDrawn="1">
          <p15:clr>
            <a:srgbClr val="F26B43"/>
          </p15:clr>
        </p15:guide>
        <p15:guide id="18"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hyperlink" Target="https://app.diagrams.net/?page-id=r2k0brA9FsLe_pHaGYH4&amp;scale=auto#G1SQeS9LnRBMGXcB8qlebqLco0XxOhdypk"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16.png"/><Relationship Id="rId5" Type="http://schemas.openxmlformats.org/officeDocument/2006/relationships/image" Target="../media/image63.png"/><Relationship Id="rId15" Type="http://schemas.openxmlformats.org/officeDocument/2006/relationships/image" Target="../media/image67.png"/><Relationship Id="rId10" Type="http://schemas.openxmlformats.org/officeDocument/2006/relationships/image" Target="../media/image15.png"/><Relationship Id="rId4" Type="http://schemas.openxmlformats.org/officeDocument/2006/relationships/image" Target="../media/image62.svg"/><Relationship Id="rId9" Type="http://schemas.openxmlformats.org/officeDocument/2006/relationships/image" Target="../media/image14.png"/><Relationship Id="rId1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jp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png"/><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github.com/CapacitorSet/box-js" TargetMode="External"/><Relationship Id="rId3" Type="http://schemas.openxmlformats.org/officeDocument/2006/relationships/hyperlink" Target="https://www.zscaler.com/technology/cloud-sandbox" TargetMode="External"/><Relationship Id="rId7" Type="http://schemas.openxmlformats.org/officeDocument/2006/relationships/hyperlink" Target="https://www.moddable.com/" TargetMode="External"/><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nodered.org/"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hyperlink" Target="https://www.google.com/url?sa=t&amp;rct=j&amp;q=&amp;esrc=s&amp;source=web&amp;cd=&amp;cad=rja&amp;uact=8&amp;ved=2ahUKEwiYgc7j6LiAAxX5_rsIHU3tB7kQFnoECEQQAQ&amp;url=https%3A%2F%2Fwww.zscaler.com%2Ftechnology%2Fcloud-sandbox&amp;usg=AOvVaw07wSWZCj_-TEn_U7iDYiYZ&amp;opi=89978449" TargetMode="External"/><Relationship Id="rId9" Type="http://schemas.openxmlformats.org/officeDocument/2006/relationships/hyperlink" Target="https://github.com/embarklabs/embark" TargetMode="External"/><Relationship Id="rId14" Type="http://schemas.openxmlformats.org/officeDocument/2006/relationships/hyperlink" Target="https://github.com/intelowlproject/IntelOw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0A725F-0034-C35A-765C-3A018F5BE8CE}"/>
              </a:ext>
            </a:extLst>
          </p:cNvPr>
          <p:cNvSpPr>
            <a:spLocks noGrp="1"/>
          </p:cNvSpPr>
          <p:nvPr>
            <p:ph type="title"/>
          </p:nvPr>
        </p:nvSpPr>
        <p:spPr>
          <a:xfrm>
            <a:off x="1018050" y="2673352"/>
            <a:ext cx="9059055" cy="1421725"/>
          </a:xfrm>
        </p:spPr>
        <p:txBody>
          <a:bodyPr/>
          <a:lstStyle/>
          <a:p>
            <a:r>
              <a:rPr lang="en-US" dirty="0"/>
              <a:t>Drilling Deep</a:t>
            </a:r>
            <a:endParaRPr lang="en-US" sz="4000" dirty="0"/>
          </a:p>
        </p:txBody>
      </p:sp>
      <p:sp>
        <p:nvSpPr>
          <p:cNvPr id="8" name="Textplatzhalter 7">
            <a:extLst>
              <a:ext uri="{FF2B5EF4-FFF2-40B4-BE49-F238E27FC236}">
                <a16:creationId xmlns:a16="http://schemas.microsoft.com/office/drawing/2014/main" id="{233C8E44-A2CC-2AC9-3B63-E027E04201BD}"/>
              </a:ext>
            </a:extLst>
          </p:cNvPr>
          <p:cNvSpPr>
            <a:spLocks noGrp="1"/>
          </p:cNvSpPr>
          <p:nvPr>
            <p:ph type="body" sz="quarter" idx="11"/>
          </p:nvPr>
        </p:nvSpPr>
        <p:spPr>
          <a:xfrm>
            <a:off x="1018424" y="4184648"/>
            <a:ext cx="7879391" cy="940465"/>
          </a:xfrm>
        </p:spPr>
        <p:txBody>
          <a:bodyPr>
            <a:normAutofit lnSpcReduction="10000"/>
          </a:bodyPr>
          <a:lstStyle/>
          <a:p>
            <a:pPr marL="0" lvl="0">
              <a:spcBef>
                <a:spcPts val="0"/>
              </a:spcBef>
              <a:buClr>
                <a:schemeClr val="dk1"/>
              </a:buClr>
              <a:buSzPts val="1100"/>
            </a:pPr>
            <a:r>
              <a:rPr lang="en-US" dirty="0">
                <a:latin typeface="Arial"/>
                <a:ea typeface="Arial"/>
                <a:cs typeface="Arial"/>
                <a:sym typeface="Arial"/>
              </a:rPr>
              <a:t>Automatic Security Testing for JavaScript Sandboxes</a:t>
            </a:r>
            <a:endParaRPr lang="en-US" dirty="0"/>
          </a:p>
        </p:txBody>
      </p:sp>
      <p:sp>
        <p:nvSpPr>
          <p:cNvPr id="4" name="Textplatzhalter 3">
            <a:extLst>
              <a:ext uri="{FF2B5EF4-FFF2-40B4-BE49-F238E27FC236}">
                <a16:creationId xmlns:a16="http://schemas.microsoft.com/office/drawing/2014/main" id="{A982245A-77C5-4702-5F6E-0D599E12B52F}"/>
              </a:ext>
            </a:extLst>
          </p:cNvPr>
          <p:cNvSpPr>
            <a:spLocks noGrp="1"/>
          </p:cNvSpPr>
          <p:nvPr>
            <p:ph type="body" sz="quarter" idx="22"/>
          </p:nvPr>
        </p:nvSpPr>
        <p:spPr>
          <a:xfrm>
            <a:off x="1018799" y="5768975"/>
            <a:ext cx="10970001" cy="755648"/>
          </a:xfrm>
        </p:spPr>
        <p:txBody>
          <a:bodyPr>
            <a:normAutofit/>
          </a:bodyPr>
          <a:lstStyle/>
          <a:p>
            <a:r>
              <a:rPr lang="en-US" dirty="0">
                <a:solidFill>
                  <a:srgbClr val="009CC4"/>
                </a:solidFill>
              </a:rPr>
              <a:t>Abdullah</a:t>
            </a:r>
            <a:r>
              <a:rPr lang="en-US" dirty="0"/>
              <a:t> </a:t>
            </a:r>
            <a:r>
              <a:rPr lang="en-US" dirty="0" err="1">
                <a:solidFill>
                  <a:srgbClr val="009CC4"/>
                </a:solidFill>
              </a:rPr>
              <a:t>AlHamdan</a:t>
            </a:r>
            <a:r>
              <a:rPr lang="en-US" dirty="0">
                <a:solidFill>
                  <a:srgbClr val="009CC4"/>
                </a:solidFill>
              </a:rPr>
              <a:t> </a:t>
            </a:r>
            <a:r>
              <a:rPr lang="en-US" dirty="0"/>
              <a:t>| Webinar @GIKI | Feb 2025 </a:t>
            </a:r>
          </a:p>
          <a:p>
            <a:endParaRPr lang="en-US" dirty="0"/>
          </a:p>
        </p:txBody>
      </p:sp>
      <p:sp>
        <p:nvSpPr>
          <p:cNvPr id="5" name="Textplatzhalter 3">
            <a:extLst>
              <a:ext uri="{FF2B5EF4-FFF2-40B4-BE49-F238E27FC236}">
                <a16:creationId xmlns:a16="http://schemas.microsoft.com/office/drawing/2014/main" id="{28CDAAD3-2D2E-8741-8708-F901DE768270}"/>
              </a:ext>
            </a:extLst>
          </p:cNvPr>
          <p:cNvSpPr txBox="1">
            <a:spLocks/>
          </p:cNvSpPr>
          <p:nvPr/>
        </p:nvSpPr>
        <p:spPr>
          <a:xfrm>
            <a:off x="1018425" y="5013327"/>
            <a:ext cx="9058681" cy="755648"/>
          </a:xfrm>
          <a:prstGeom prst="rect">
            <a:avLst/>
          </a:prstGeom>
        </p:spPr>
        <p:txBody>
          <a:bodyPr vert="horz" lIns="91440" tIns="0" rIns="91440" bIns="0" rtlCol="0" anchor="t" anchorCtr="0">
            <a:normAutofit/>
          </a:bodyPr>
          <a:lstStyle>
            <a:lvl1pPr marL="612" indent="0" algn="l" defTabSz="914400" rtl="0" eaLnBrk="1" latinLnBrk="0" hangingPunct="1">
              <a:lnSpc>
                <a:spcPct val="150000"/>
              </a:lnSpc>
              <a:spcBef>
                <a:spcPts val="1000"/>
              </a:spcBef>
              <a:buFont typeface="Arial" panose="020B0604020202020204" pitchFamily="34" charset="0"/>
              <a:buNone/>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068565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r>
              <a:rPr lang="en-US" dirty="0"/>
              <a:t>Study of Isolation Solutions for JavaScript </a:t>
            </a:r>
            <a:r>
              <a:rPr lang="ar-SA" dirty="0"/>
              <a:t>)</a:t>
            </a:r>
            <a:r>
              <a:rPr lang="en-US" dirty="0"/>
              <a:t>Cont.</a:t>
            </a:r>
            <a:r>
              <a:rPr lang="ar-SA" dirty="0"/>
              <a:t>(</a:t>
            </a:r>
            <a:endParaRPr lang="en-US" dirty="0"/>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a:xfrm>
            <a:off x="318969" y="6417090"/>
            <a:ext cx="547688" cy="251999"/>
          </a:xfrm>
        </p:spPr>
        <p:txBody>
          <a:bodyPr/>
          <a:lstStyle/>
          <a:p>
            <a:fld id="{52689698-0BB7-BE4D-A8C0-0C9B085F3959}" type="slidenum">
              <a:rPr lang="en-US" smtClean="0"/>
              <a:pPr/>
              <a:t>10</a:t>
            </a:fld>
            <a:endParaRPr lang="en-US" dirty="0"/>
          </a:p>
        </p:txBody>
      </p:sp>
      <p:sp>
        <p:nvSpPr>
          <p:cNvPr id="9" name="TextBox 8">
            <a:extLst>
              <a:ext uri="{FF2B5EF4-FFF2-40B4-BE49-F238E27FC236}">
                <a16:creationId xmlns:a16="http://schemas.microsoft.com/office/drawing/2014/main" id="{E2827CD8-0887-174D-98F5-A2CE89B085CD}"/>
              </a:ext>
            </a:extLst>
          </p:cNvPr>
          <p:cNvSpPr txBox="1"/>
          <p:nvPr/>
        </p:nvSpPr>
        <p:spPr>
          <a:xfrm>
            <a:off x="1019175" y="5934527"/>
            <a:ext cx="2228495" cy="523220"/>
          </a:xfrm>
          <a:prstGeom prst="rect">
            <a:avLst/>
          </a:prstGeom>
          <a:noFill/>
        </p:spPr>
        <p:txBody>
          <a:bodyPr wrap="none" rtlCol="0">
            <a:spAutoFit/>
          </a:bodyPr>
          <a:lstStyle/>
          <a:p>
            <a:pPr algn="l"/>
            <a:r>
              <a:rPr lang="en-US" sz="1400" b="1" i="0" dirty="0">
                <a:latin typeface="Montserrat" pitchFamily="2" charset="77"/>
              </a:rPr>
              <a:t>S</a:t>
            </a:r>
            <a:r>
              <a:rPr lang="en-US" sz="1400" b="0" i="0" dirty="0">
                <a:latin typeface="Montserrat" pitchFamily="2" charset="77"/>
              </a:rPr>
              <a:t>: server-side sandbox </a:t>
            </a:r>
            <a:br>
              <a:rPr lang="en-US" sz="1400" b="0" i="0" dirty="0">
                <a:latin typeface="Montserrat" pitchFamily="2" charset="77"/>
              </a:rPr>
            </a:br>
            <a:r>
              <a:rPr lang="en-US" sz="1400" b="1" i="0" dirty="0">
                <a:latin typeface="Montserrat" pitchFamily="2" charset="77"/>
              </a:rPr>
              <a:t>C</a:t>
            </a:r>
            <a:r>
              <a:rPr lang="en-US" sz="1400" b="0" i="0" dirty="0">
                <a:latin typeface="Montserrat" pitchFamily="2" charset="77"/>
              </a:rPr>
              <a:t>: client-side sandbox</a:t>
            </a:r>
          </a:p>
        </p:txBody>
      </p:sp>
      <p:pic>
        <p:nvPicPr>
          <p:cNvPr id="8" name="Picture 7">
            <a:extLst>
              <a:ext uri="{FF2B5EF4-FFF2-40B4-BE49-F238E27FC236}">
                <a16:creationId xmlns:a16="http://schemas.microsoft.com/office/drawing/2014/main" id="{36E0ACA7-5CF6-4D4C-8E74-A78BACE78016}"/>
              </a:ext>
            </a:extLst>
          </p:cNvPr>
          <p:cNvPicPr>
            <a:picLocks noChangeAspect="1"/>
          </p:cNvPicPr>
          <p:nvPr/>
        </p:nvPicPr>
        <p:blipFill rotWithShape="1">
          <a:blip r:embed="rId3"/>
          <a:srcRect l="8599" t="33663" r="6835" b="35446"/>
          <a:stretch/>
        </p:blipFill>
        <p:spPr>
          <a:xfrm>
            <a:off x="756661" y="550326"/>
            <a:ext cx="10696489" cy="5326064"/>
          </a:xfrm>
          <a:prstGeom prst="rect">
            <a:avLst/>
          </a:prstGeom>
        </p:spPr>
      </p:pic>
      <p:sp>
        <p:nvSpPr>
          <p:cNvPr id="16" name="Google Shape;168;p20">
            <a:extLst>
              <a:ext uri="{FF2B5EF4-FFF2-40B4-BE49-F238E27FC236}">
                <a16:creationId xmlns:a16="http://schemas.microsoft.com/office/drawing/2014/main" id="{DDD70FCA-C6E9-F145-8423-17A496374C2F}"/>
              </a:ext>
            </a:extLst>
          </p:cNvPr>
          <p:cNvSpPr/>
          <p:nvPr/>
        </p:nvSpPr>
        <p:spPr>
          <a:xfrm flipH="1">
            <a:off x="5626475" y="2846523"/>
            <a:ext cx="1040132" cy="2856850"/>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17" name="Google Shape;168;p20">
            <a:extLst>
              <a:ext uri="{FF2B5EF4-FFF2-40B4-BE49-F238E27FC236}">
                <a16:creationId xmlns:a16="http://schemas.microsoft.com/office/drawing/2014/main" id="{538FF535-1A7C-1B4A-AD2B-52671C0F82F4}"/>
              </a:ext>
            </a:extLst>
          </p:cNvPr>
          <p:cNvSpPr/>
          <p:nvPr/>
        </p:nvSpPr>
        <p:spPr>
          <a:xfrm flipH="1">
            <a:off x="5626476" y="1343914"/>
            <a:ext cx="1040130" cy="1428426"/>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1" name="Google Shape;168;p20">
            <a:extLst>
              <a:ext uri="{FF2B5EF4-FFF2-40B4-BE49-F238E27FC236}">
                <a16:creationId xmlns:a16="http://schemas.microsoft.com/office/drawing/2014/main" id="{1C927084-2FC4-2C4D-B8B3-DF23141542B1}"/>
              </a:ext>
            </a:extLst>
          </p:cNvPr>
          <p:cNvSpPr/>
          <p:nvPr/>
        </p:nvSpPr>
        <p:spPr>
          <a:xfrm flipH="1">
            <a:off x="2840332" y="4591759"/>
            <a:ext cx="548785" cy="503855"/>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2" name="Google Shape;168;p20">
            <a:extLst>
              <a:ext uri="{FF2B5EF4-FFF2-40B4-BE49-F238E27FC236}">
                <a16:creationId xmlns:a16="http://schemas.microsoft.com/office/drawing/2014/main" id="{D90EBBB7-9911-A048-A9AC-3D99F112BA69}"/>
              </a:ext>
            </a:extLst>
          </p:cNvPr>
          <p:cNvSpPr/>
          <p:nvPr/>
        </p:nvSpPr>
        <p:spPr>
          <a:xfrm flipH="1">
            <a:off x="2840332" y="3987703"/>
            <a:ext cx="548785" cy="348385"/>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3" name="Google Shape;168;p20">
            <a:extLst>
              <a:ext uri="{FF2B5EF4-FFF2-40B4-BE49-F238E27FC236}">
                <a16:creationId xmlns:a16="http://schemas.microsoft.com/office/drawing/2014/main" id="{DE003873-6452-584F-9E85-0053F1786FB6}"/>
              </a:ext>
            </a:extLst>
          </p:cNvPr>
          <p:cNvSpPr/>
          <p:nvPr/>
        </p:nvSpPr>
        <p:spPr>
          <a:xfrm flipH="1">
            <a:off x="2843850" y="3173580"/>
            <a:ext cx="548785" cy="554829"/>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4" name="Google Shape;168;p20">
            <a:extLst>
              <a:ext uri="{FF2B5EF4-FFF2-40B4-BE49-F238E27FC236}">
                <a16:creationId xmlns:a16="http://schemas.microsoft.com/office/drawing/2014/main" id="{C0599AB8-6345-E642-A186-C5E9CCDBDC8F}"/>
              </a:ext>
            </a:extLst>
          </p:cNvPr>
          <p:cNvSpPr/>
          <p:nvPr/>
        </p:nvSpPr>
        <p:spPr>
          <a:xfrm flipH="1">
            <a:off x="2843850" y="1901580"/>
            <a:ext cx="548785" cy="348385"/>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5" name="Google Shape;168;p20">
            <a:extLst>
              <a:ext uri="{FF2B5EF4-FFF2-40B4-BE49-F238E27FC236}">
                <a16:creationId xmlns:a16="http://schemas.microsoft.com/office/drawing/2014/main" id="{5595B96A-DCF9-CB47-A19B-0365A4B3BABF}"/>
              </a:ext>
            </a:extLst>
          </p:cNvPr>
          <p:cNvSpPr/>
          <p:nvPr/>
        </p:nvSpPr>
        <p:spPr>
          <a:xfrm flipH="1">
            <a:off x="3565555" y="2857638"/>
            <a:ext cx="548784" cy="554829"/>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lang="en-US" b="1" dirty="0"/>
          </a:p>
        </p:txBody>
      </p:sp>
      <p:sp>
        <p:nvSpPr>
          <p:cNvPr id="26" name="Google Shape;168;p20">
            <a:extLst>
              <a:ext uri="{FF2B5EF4-FFF2-40B4-BE49-F238E27FC236}">
                <a16:creationId xmlns:a16="http://schemas.microsoft.com/office/drawing/2014/main" id="{C0C5E278-E40D-394D-BFB6-CB90D077519C}"/>
              </a:ext>
            </a:extLst>
          </p:cNvPr>
          <p:cNvSpPr/>
          <p:nvPr/>
        </p:nvSpPr>
        <p:spPr>
          <a:xfrm flipH="1">
            <a:off x="3555001" y="3687567"/>
            <a:ext cx="548784" cy="348385"/>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38" name="Google Shape;168;p20">
            <a:extLst>
              <a:ext uri="{FF2B5EF4-FFF2-40B4-BE49-F238E27FC236}">
                <a16:creationId xmlns:a16="http://schemas.microsoft.com/office/drawing/2014/main" id="{B2B415A7-B3C4-554F-9981-A41431C9270A}"/>
              </a:ext>
            </a:extLst>
          </p:cNvPr>
          <p:cNvSpPr/>
          <p:nvPr/>
        </p:nvSpPr>
        <p:spPr>
          <a:xfrm flipH="1">
            <a:off x="768315" y="1346751"/>
            <a:ext cx="415104" cy="1425588"/>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defTabSz="914400" rtl="0" eaLnBrk="1" latinLnBrk="0" hangingPunct="1">
              <a:spcBef>
                <a:spcPts val="0"/>
              </a:spcBef>
              <a:spcAft>
                <a:spcPts val="0"/>
              </a:spcAft>
              <a:buNone/>
            </a:pPr>
            <a:endParaRPr lang="en-US" b="1" dirty="0"/>
          </a:p>
        </p:txBody>
      </p:sp>
      <p:sp>
        <p:nvSpPr>
          <p:cNvPr id="43" name="Google Shape;168;p20">
            <a:extLst>
              <a:ext uri="{FF2B5EF4-FFF2-40B4-BE49-F238E27FC236}">
                <a16:creationId xmlns:a16="http://schemas.microsoft.com/office/drawing/2014/main" id="{B7A64226-B9DA-0342-AFDA-F3DC60FD3ECA}"/>
              </a:ext>
            </a:extLst>
          </p:cNvPr>
          <p:cNvSpPr/>
          <p:nvPr/>
        </p:nvSpPr>
        <p:spPr>
          <a:xfrm flipH="1">
            <a:off x="738849" y="3173580"/>
            <a:ext cx="415104" cy="1575166"/>
          </a:xfrm>
          <a:prstGeom prst="rect">
            <a:avLst/>
          </a:prstGeom>
          <a:noFill/>
          <a:ln w="2540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r" defTabSz="914400" rtl="1" eaLnBrk="1" latinLnBrk="0" hangingPunct="1">
              <a:spcBef>
                <a:spcPts val="0"/>
              </a:spcBef>
              <a:spcAft>
                <a:spcPts val="0"/>
              </a:spcAft>
              <a:buNone/>
            </a:pPr>
            <a:endParaRPr lang="en-US" b="1" dirty="0"/>
          </a:p>
        </p:txBody>
      </p:sp>
    </p:spTree>
    <p:extLst>
      <p:ext uri="{BB962C8B-B14F-4D97-AF65-F5344CB8AC3E}">
        <p14:creationId xmlns:p14="http://schemas.microsoft.com/office/powerpoint/2010/main" val="142862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 presetClass="exit" presetSubtype="0" fill="hold" grpId="1" nodeType="withEffect">
                                  <p:stCondLst>
                                    <p:cond delay="0"/>
                                  </p:stCondLst>
                                  <p:childTnLst>
                                    <p:set>
                                      <p:cBhvr>
                                        <p:cTn id="35" dur="1" fill="hold">
                                          <p:stCondLst>
                                            <p:cond delay="0"/>
                                          </p:stCondLst>
                                        </p:cTn>
                                        <p:tgtEl>
                                          <p:spTgt spid="21"/>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2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 presetClass="exit" presetSubtype="0" fill="hold" grpId="1" nodeType="withEffect">
                                  <p:stCondLst>
                                    <p:cond delay="0"/>
                                  </p:stCondLst>
                                  <p:childTnLst>
                                    <p:set>
                                      <p:cBhvr>
                                        <p:cTn id="51" dur="1" fill="hold">
                                          <p:stCondLst>
                                            <p:cond delay="0"/>
                                          </p:stCondLst>
                                        </p:cTn>
                                        <p:tgtEl>
                                          <p:spTgt spid="1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7"/>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21" grpId="0" animBg="1"/>
      <p:bldP spid="21" grpId="1" animBg="1"/>
      <p:bldP spid="22" grpId="0" animBg="1"/>
      <p:bldP spid="22" grpId="1" animBg="1"/>
      <p:bldP spid="23" grpId="0" animBg="1"/>
      <p:bldP spid="23" grpId="1" animBg="1"/>
      <p:bldP spid="24" grpId="0" animBg="1"/>
      <p:bldP spid="24" grpId="1" animBg="1"/>
      <p:bldP spid="25" grpId="0" animBg="1"/>
      <p:bldP spid="26" grpId="0" animBg="1"/>
      <p:bldP spid="38"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r>
              <a:rPr lang="en-US" dirty="0"/>
              <a:t>Threats to Language-Based Sandbox</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11</a:t>
            </a:fld>
            <a:endParaRPr lang="en-US"/>
          </a:p>
        </p:txBody>
      </p:sp>
      <p:sp>
        <p:nvSpPr>
          <p:cNvPr id="7" name="Text Placeholder 6">
            <a:extLst>
              <a:ext uri="{FF2B5EF4-FFF2-40B4-BE49-F238E27FC236}">
                <a16:creationId xmlns:a16="http://schemas.microsoft.com/office/drawing/2014/main" id="{F53A2957-26F9-6644-A7A7-80038B99ADCB}"/>
              </a:ext>
            </a:extLst>
          </p:cNvPr>
          <p:cNvSpPr>
            <a:spLocks noGrp="1"/>
          </p:cNvSpPr>
          <p:nvPr>
            <p:ph type="body" sz="quarter" idx="12"/>
          </p:nvPr>
        </p:nvSpPr>
        <p:spPr>
          <a:xfrm>
            <a:off x="866657" y="1061615"/>
            <a:ext cx="9886544" cy="4621937"/>
          </a:xfrm>
        </p:spPr>
        <p:txBody>
          <a:bodyPr/>
          <a:lstStyle/>
          <a:p>
            <a:pPr marL="0" indent="0">
              <a:buNone/>
            </a:pPr>
            <a:r>
              <a:rPr lang="en-US" dirty="0">
                <a:solidFill>
                  <a:srgbClr val="292929"/>
                </a:solidFill>
              </a:rPr>
              <a:t>Sandbox escape via prototype chain gives the access to </a:t>
            </a:r>
            <a:r>
              <a:rPr lang="en-US" i="1" dirty="0">
                <a:solidFill>
                  <a:srgbClr val="292929"/>
                </a:solidFill>
              </a:rPr>
              <a:t>foreign references </a:t>
            </a:r>
          </a:p>
          <a:p>
            <a:pPr marL="0" indent="0">
              <a:buNone/>
            </a:pPr>
            <a:endParaRPr lang="en-US" dirty="0"/>
          </a:p>
        </p:txBody>
      </p:sp>
      <p:sp>
        <p:nvSpPr>
          <p:cNvPr id="141" name="Google Shape;231;p23">
            <a:extLst>
              <a:ext uri="{FF2B5EF4-FFF2-40B4-BE49-F238E27FC236}">
                <a16:creationId xmlns:a16="http://schemas.microsoft.com/office/drawing/2014/main" id="{953F18FA-E1FA-ED46-9002-0EB5736E6122}"/>
              </a:ext>
            </a:extLst>
          </p:cNvPr>
          <p:cNvSpPr/>
          <p:nvPr/>
        </p:nvSpPr>
        <p:spPr>
          <a:xfrm>
            <a:off x="1903134" y="1971955"/>
            <a:ext cx="8253302" cy="4445135"/>
          </a:xfrm>
          <a:prstGeom prst="roundRect">
            <a:avLst>
              <a:gd name="adj" fmla="val 16667"/>
            </a:avLst>
          </a:prstGeom>
          <a:noFill/>
          <a:ln w="222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42" name="Google Shape;232;p23">
            <a:extLst>
              <a:ext uri="{FF2B5EF4-FFF2-40B4-BE49-F238E27FC236}">
                <a16:creationId xmlns:a16="http://schemas.microsoft.com/office/drawing/2014/main" id="{462A28A7-B518-B147-B769-4EBD945A557B}"/>
              </a:ext>
            </a:extLst>
          </p:cNvPr>
          <p:cNvSpPr/>
          <p:nvPr/>
        </p:nvSpPr>
        <p:spPr>
          <a:xfrm>
            <a:off x="2049375" y="2439615"/>
            <a:ext cx="2419760" cy="2884984"/>
          </a:xfrm>
          <a:prstGeom prst="rect">
            <a:avLst/>
          </a:prstGeom>
          <a:noFill/>
          <a:ln w="19050" cap="flat" cmpd="sng">
            <a:solidFill>
              <a:srgbClr val="E0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43" name="Google Shape;233;p23">
            <a:extLst>
              <a:ext uri="{FF2B5EF4-FFF2-40B4-BE49-F238E27FC236}">
                <a16:creationId xmlns:a16="http://schemas.microsoft.com/office/drawing/2014/main" id="{8EB0C14B-E33C-F84D-91DD-79C1E29B1922}"/>
              </a:ext>
            </a:extLst>
          </p:cNvPr>
          <p:cNvSpPr txBox="1"/>
          <p:nvPr/>
        </p:nvSpPr>
        <p:spPr>
          <a:xfrm>
            <a:off x="2276703" y="5486177"/>
            <a:ext cx="2339368" cy="81027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dirty="0"/>
              <a:t>Main Program</a:t>
            </a:r>
          </a:p>
        </p:txBody>
      </p:sp>
      <p:sp>
        <p:nvSpPr>
          <p:cNvPr id="144" name="Google Shape;235;p23">
            <a:extLst>
              <a:ext uri="{FF2B5EF4-FFF2-40B4-BE49-F238E27FC236}">
                <a16:creationId xmlns:a16="http://schemas.microsoft.com/office/drawing/2014/main" id="{E70A1359-0D96-1A44-9D25-38C8AA9E9F77}"/>
              </a:ext>
            </a:extLst>
          </p:cNvPr>
          <p:cNvSpPr/>
          <p:nvPr/>
        </p:nvSpPr>
        <p:spPr>
          <a:xfrm>
            <a:off x="4995601" y="3179882"/>
            <a:ext cx="4976321" cy="3082258"/>
          </a:xfrm>
          <a:prstGeom prst="roundRect">
            <a:avLst>
              <a:gd name="adj" fmla="val 16667"/>
            </a:avLst>
          </a:prstGeom>
          <a:noFill/>
          <a:ln w="19050" cap="flat" cmpd="sng">
            <a:solidFill>
              <a:srgbClr val="42424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45" name="Google Shape;236;p23">
            <a:extLst>
              <a:ext uri="{FF2B5EF4-FFF2-40B4-BE49-F238E27FC236}">
                <a16:creationId xmlns:a16="http://schemas.microsoft.com/office/drawing/2014/main" id="{327B3322-26E9-B648-A9EF-8014F2BD5D32}"/>
              </a:ext>
            </a:extLst>
          </p:cNvPr>
          <p:cNvSpPr/>
          <p:nvPr/>
        </p:nvSpPr>
        <p:spPr>
          <a:xfrm>
            <a:off x="8485440" y="5219211"/>
            <a:ext cx="1074413" cy="797724"/>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US"/>
          </a:p>
        </p:txBody>
      </p:sp>
      <p:sp>
        <p:nvSpPr>
          <p:cNvPr id="146" name="Google Shape;237;p23">
            <a:extLst>
              <a:ext uri="{FF2B5EF4-FFF2-40B4-BE49-F238E27FC236}">
                <a16:creationId xmlns:a16="http://schemas.microsoft.com/office/drawing/2014/main" id="{4957E3CF-9FBA-8B4D-BB95-51D45AB75AC7}"/>
              </a:ext>
            </a:extLst>
          </p:cNvPr>
          <p:cNvSpPr/>
          <p:nvPr/>
        </p:nvSpPr>
        <p:spPr>
          <a:xfrm>
            <a:off x="6881153" y="4421449"/>
            <a:ext cx="1074413" cy="797724"/>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US"/>
          </a:p>
        </p:txBody>
      </p:sp>
      <p:cxnSp>
        <p:nvCxnSpPr>
          <p:cNvPr id="147" name="Google Shape;238;p23">
            <a:extLst>
              <a:ext uri="{FF2B5EF4-FFF2-40B4-BE49-F238E27FC236}">
                <a16:creationId xmlns:a16="http://schemas.microsoft.com/office/drawing/2014/main" id="{765B69FE-AA58-0E47-BC43-1A568D7DEAF2}"/>
              </a:ext>
            </a:extLst>
          </p:cNvPr>
          <p:cNvCxnSpPr>
            <a:stCxn id="145" idx="0"/>
            <a:endCxn id="146" idx="6"/>
          </p:cNvCxnSpPr>
          <p:nvPr/>
        </p:nvCxnSpPr>
        <p:spPr>
          <a:xfrm rot="5400000" flipH="1">
            <a:off x="8289785" y="4486349"/>
            <a:ext cx="398862" cy="1066862"/>
          </a:xfrm>
          <a:prstGeom prst="curvedConnector2">
            <a:avLst/>
          </a:prstGeom>
          <a:noFill/>
          <a:ln w="9525" cap="flat" cmpd="sng">
            <a:solidFill>
              <a:srgbClr val="2B2B2B"/>
            </a:solidFill>
            <a:prstDash val="solid"/>
            <a:round/>
            <a:headEnd type="none" w="med" len="med"/>
            <a:tailEnd type="stealth" w="med" len="med"/>
          </a:ln>
        </p:spPr>
      </p:cxnSp>
      <p:sp>
        <p:nvSpPr>
          <p:cNvPr id="148" name="Google Shape;239;p23">
            <a:extLst>
              <a:ext uri="{FF2B5EF4-FFF2-40B4-BE49-F238E27FC236}">
                <a16:creationId xmlns:a16="http://schemas.microsoft.com/office/drawing/2014/main" id="{714AFF56-C393-214C-9A9A-129C6D564D82}"/>
              </a:ext>
            </a:extLst>
          </p:cNvPr>
          <p:cNvSpPr txBox="1"/>
          <p:nvPr/>
        </p:nvSpPr>
        <p:spPr>
          <a:xfrm>
            <a:off x="8411713" y="5327835"/>
            <a:ext cx="1221872" cy="5804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Consolas"/>
                <a:ea typeface="Consolas"/>
                <a:cs typeface="Consolas"/>
                <a:sym typeface="Consolas"/>
              </a:rPr>
              <a:t>let x</a:t>
            </a:r>
          </a:p>
        </p:txBody>
      </p:sp>
      <p:sp>
        <p:nvSpPr>
          <p:cNvPr id="149" name="Google Shape;240;p23">
            <a:extLst>
              <a:ext uri="{FF2B5EF4-FFF2-40B4-BE49-F238E27FC236}">
                <a16:creationId xmlns:a16="http://schemas.microsoft.com/office/drawing/2014/main" id="{9AFF3C1D-E31D-DB46-AEE4-AC933404C152}"/>
              </a:ext>
            </a:extLst>
          </p:cNvPr>
          <p:cNvSpPr txBox="1"/>
          <p:nvPr/>
        </p:nvSpPr>
        <p:spPr>
          <a:xfrm>
            <a:off x="7255403" y="3620513"/>
            <a:ext cx="2028521" cy="61154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600" dirty="0">
                <a:solidFill>
                  <a:srgbClr val="6AA84F"/>
                </a:solidFill>
                <a:highlight>
                  <a:srgbClr val="FFFFFF"/>
                </a:highlight>
                <a:latin typeface="Consolas"/>
                <a:ea typeface="Consolas"/>
                <a:cs typeface="Consolas"/>
                <a:sym typeface="Consolas"/>
              </a:rPr>
              <a:t>.__proto__</a:t>
            </a:r>
            <a:endParaRPr lang="en-US" sz="1600" dirty="0">
              <a:solidFill>
                <a:srgbClr val="6AA84F"/>
              </a:solidFill>
              <a:latin typeface="Consolas"/>
              <a:ea typeface="Consolas"/>
              <a:cs typeface="Consolas"/>
              <a:sym typeface="Consolas"/>
            </a:endParaRPr>
          </a:p>
        </p:txBody>
      </p:sp>
      <p:cxnSp>
        <p:nvCxnSpPr>
          <p:cNvPr id="150" name="Google Shape;241;p23">
            <a:extLst>
              <a:ext uri="{FF2B5EF4-FFF2-40B4-BE49-F238E27FC236}">
                <a16:creationId xmlns:a16="http://schemas.microsoft.com/office/drawing/2014/main" id="{D1367A45-654D-6444-A39A-4169A12D18A8}"/>
              </a:ext>
            </a:extLst>
          </p:cNvPr>
          <p:cNvCxnSpPr>
            <a:stCxn id="146" idx="0"/>
            <a:endCxn id="168" idx="6"/>
          </p:cNvCxnSpPr>
          <p:nvPr/>
        </p:nvCxnSpPr>
        <p:spPr>
          <a:xfrm rot="5400000" flipH="1">
            <a:off x="6535346" y="3538436"/>
            <a:ext cx="539268" cy="1226758"/>
          </a:xfrm>
          <a:prstGeom prst="curvedConnector2">
            <a:avLst/>
          </a:prstGeom>
          <a:noFill/>
          <a:ln w="9525" cap="flat" cmpd="sng">
            <a:solidFill>
              <a:srgbClr val="6AA84F"/>
            </a:solidFill>
            <a:prstDash val="solid"/>
            <a:round/>
            <a:headEnd type="none" w="med" len="med"/>
            <a:tailEnd type="stealth" w="med" len="med"/>
          </a:ln>
        </p:spPr>
      </p:cxnSp>
      <p:sp>
        <p:nvSpPr>
          <p:cNvPr id="151" name="Google Shape;243;p23">
            <a:extLst>
              <a:ext uri="{FF2B5EF4-FFF2-40B4-BE49-F238E27FC236}">
                <a16:creationId xmlns:a16="http://schemas.microsoft.com/office/drawing/2014/main" id="{3C2B6396-5D06-FC4B-9EDC-97D2247C42A2}"/>
              </a:ext>
            </a:extLst>
          </p:cNvPr>
          <p:cNvSpPr/>
          <p:nvPr/>
        </p:nvSpPr>
        <p:spPr>
          <a:xfrm rot="10800000">
            <a:off x="5697561" y="3693970"/>
            <a:ext cx="501564" cy="376274"/>
          </a:xfrm>
          <a:prstGeom prst="mathMultiply">
            <a:avLst>
              <a:gd name="adj1" fmla="val 2352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152" name="Google Shape;244;p23">
            <a:extLst>
              <a:ext uri="{FF2B5EF4-FFF2-40B4-BE49-F238E27FC236}">
                <a16:creationId xmlns:a16="http://schemas.microsoft.com/office/drawing/2014/main" id="{5EEB3A79-421A-B547-814F-D84CC6604CE2}"/>
              </a:ext>
            </a:extLst>
          </p:cNvPr>
          <p:cNvGrpSpPr/>
          <p:nvPr/>
        </p:nvGrpSpPr>
        <p:grpSpPr>
          <a:xfrm>
            <a:off x="2667411" y="2562409"/>
            <a:ext cx="1074416" cy="810274"/>
            <a:chOff x="3764323" y="1338725"/>
            <a:chExt cx="725702" cy="619800"/>
          </a:xfrm>
        </p:grpSpPr>
        <p:sp>
          <p:nvSpPr>
            <p:cNvPr id="153" name="Google Shape;245;p23">
              <a:extLst>
                <a:ext uri="{FF2B5EF4-FFF2-40B4-BE49-F238E27FC236}">
                  <a16:creationId xmlns:a16="http://schemas.microsoft.com/office/drawing/2014/main" id="{4B8A8AD5-992E-6845-A717-BE235DBD70AE}"/>
                </a:ext>
              </a:extLst>
            </p:cNvPr>
            <p:cNvSpPr/>
            <p:nvPr/>
          </p:nvSpPr>
          <p:spPr>
            <a:xfrm>
              <a:off x="3764323" y="1348249"/>
              <a:ext cx="725700" cy="61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US"/>
            </a:p>
          </p:txBody>
        </p:sp>
        <p:sp>
          <p:nvSpPr>
            <p:cNvPr id="154" name="Google Shape;246;p23">
              <a:extLst>
                <a:ext uri="{FF2B5EF4-FFF2-40B4-BE49-F238E27FC236}">
                  <a16:creationId xmlns:a16="http://schemas.microsoft.com/office/drawing/2014/main" id="{EC13436F-5C1D-7748-B156-B9F637C8EA56}"/>
                </a:ext>
              </a:extLst>
            </p:cNvPr>
            <p:cNvSpPr txBox="1"/>
            <p:nvPr/>
          </p:nvSpPr>
          <p:spPr>
            <a:xfrm>
              <a:off x="3764325" y="1338725"/>
              <a:ext cx="7257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onsolas"/>
                  <a:ea typeface="Consolas"/>
                  <a:cs typeface="Consolas"/>
                  <a:sym typeface="Consolas"/>
                </a:rPr>
                <a:t>global</a:t>
              </a:r>
            </a:p>
          </p:txBody>
        </p:sp>
      </p:grpSp>
      <p:cxnSp>
        <p:nvCxnSpPr>
          <p:cNvPr id="155" name="Google Shape;247;p23">
            <a:extLst>
              <a:ext uri="{FF2B5EF4-FFF2-40B4-BE49-F238E27FC236}">
                <a16:creationId xmlns:a16="http://schemas.microsoft.com/office/drawing/2014/main" id="{7DCCD9D2-57AB-6544-9A39-8F57A0747F69}"/>
              </a:ext>
            </a:extLst>
          </p:cNvPr>
          <p:cNvCxnSpPr>
            <a:stCxn id="146" idx="0"/>
            <a:endCxn id="153" idx="6"/>
          </p:cNvCxnSpPr>
          <p:nvPr/>
        </p:nvCxnSpPr>
        <p:spPr>
          <a:xfrm rot="16200000" flipV="1">
            <a:off x="4856229" y="1859317"/>
            <a:ext cx="1447727" cy="3676536"/>
          </a:xfrm>
          <a:prstGeom prst="curvedConnector2">
            <a:avLst/>
          </a:prstGeom>
          <a:noFill/>
          <a:ln w="28575" cap="flat" cmpd="sng">
            <a:solidFill>
              <a:srgbClr val="FF0000"/>
            </a:solidFill>
            <a:prstDash val="dot"/>
            <a:bevel/>
            <a:headEnd type="none" w="sm" len="lg"/>
            <a:tailEnd type="stealth" w="med" len="med"/>
          </a:ln>
        </p:spPr>
      </p:cxnSp>
      <p:sp>
        <p:nvSpPr>
          <p:cNvPr id="156" name="Google Shape;248;p23">
            <a:extLst>
              <a:ext uri="{FF2B5EF4-FFF2-40B4-BE49-F238E27FC236}">
                <a16:creationId xmlns:a16="http://schemas.microsoft.com/office/drawing/2014/main" id="{59C5F339-E061-264E-B355-3D7EC81CDF40}"/>
              </a:ext>
            </a:extLst>
          </p:cNvPr>
          <p:cNvSpPr txBox="1"/>
          <p:nvPr/>
        </p:nvSpPr>
        <p:spPr>
          <a:xfrm>
            <a:off x="8107911" y="4323032"/>
            <a:ext cx="2180954" cy="7624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dirty="0">
                <a:solidFill>
                  <a:schemeClr val="dk1"/>
                </a:solidFill>
                <a:highlight>
                  <a:srgbClr val="FFFFFF"/>
                </a:highlight>
                <a:latin typeface="Consolas"/>
                <a:ea typeface="Consolas"/>
                <a:cs typeface="Consolas"/>
                <a:sym typeface="Consolas"/>
              </a:rPr>
              <a:t>.__proto__</a:t>
            </a:r>
            <a:endParaRPr lang="en-US" sz="1600" dirty="0">
              <a:latin typeface="Consolas"/>
              <a:ea typeface="Consolas"/>
              <a:cs typeface="Consolas"/>
              <a:sym typeface="Consolas"/>
            </a:endParaRPr>
          </a:p>
        </p:txBody>
      </p:sp>
      <p:sp>
        <p:nvSpPr>
          <p:cNvPr id="157" name="Google Shape;249;p23">
            <a:extLst>
              <a:ext uri="{FF2B5EF4-FFF2-40B4-BE49-F238E27FC236}">
                <a16:creationId xmlns:a16="http://schemas.microsoft.com/office/drawing/2014/main" id="{F36777BC-9B25-B04B-99F6-AA780CAE77E5}"/>
              </a:ext>
            </a:extLst>
          </p:cNvPr>
          <p:cNvSpPr txBox="1"/>
          <p:nvPr/>
        </p:nvSpPr>
        <p:spPr>
          <a:xfrm>
            <a:off x="5087171" y="2485382"/>
            <a:ext cx="2006644" cy="61154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b="1" dirty="0">
                <a:solidFill>
                  <a:srgbClr val="FF0000"/>
                </a:solidFill>
                <a:highlight>
                  <a:srgbClr val="FFFFFF"/>
                </a:highlight>
                <a:latin typeface="Consolas"/>
                <a:ea typeface="Consolas"/>
                <a:cs typeface="Consolas"/>
                <a:sym typeface="Consolas"/>
              </a:rPr>
              <a:t>.__proto__</a:t>
            </a:r>
            <a:endParaRPr lang="en-US" sz="1600" b="1" dirty="0">
              <a:solidFill>
                <a:srgbClr val="FF0000"/>
              </a:solidFill>
              <a:latin typeface="Consolas"/>
              <a:ea typeface="Consolas"/>
              <a:cs typeface="Consolas"/>
              <a:sym typeface="Consolas"/>
            </a:endParaRPr>
          </a:p>
        </p:txBody>
      </p:sp>
      <p:sp>
        <p:nvSpPr>
          <p:cNvPr id="158" name="Google Shape;250;p23">
            <a:extLst>
              <a:ext uri="{FF2B5EF4-FFF2-40B4-BE49-F238E27FC236}">
                <a16:creationId xmlns:a16="http://schemas.microsoft.com/office/drawing/2014/main" id="{BE27B2AF-A36F-9149-815A-04FC3DD28B3F}"/>
              </a:ext>
            </a:extLst>
          </p:cNvPr>
          <p:cNvSpPr txBox="1"/>
          <p:nvPr/>
        </p:nvSpPr>
        <p:spPr>
          <a:xfrm>
            <a:off x="4967949" y="5486174"/>
            <a:ext cx="2014246" cy="50161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Sandbox</a:t>
            </a:r>
          </a:p>
        </p:txBody>
      </p:sp>
      <p:cxnSp>
        <p:nvCxnSpPr>
          <p:cNvPr id="159" name="Google Shape;252;p23">
            <a:extLst>
              <a:ext uri="{FF2B5EF4-FFF2-40B4-BE49-F238E27FC236}">
                <a16:creationId xmlns:a16="http://schemas.microsoft.com/office/drawing/2014/main" id="{84EB73C3-6118-9E4B-8EA0-887D31044060}"/>
              </a:ext>
            </a:extLst>
          </p:cNvPr>
          <p:cNvCxnSpPr>
            <a:stCxn id="162" idx="0"/>
            <a:endCxn id="154" idx="2"/>
          </p:cNvCxnSpPr>
          <p:nvPr/>
        </p:nvCxnSpPr>
        <p:spPr>
          <a:xfrm rot="5400000" flipH="1" flipV="1">
            <a:off x="2616454" y="3423641"/>
            <a:ext cx="639123" cy="537209"/>
          </a:xfrm>
          <a:prstGeom prst="curvedConnector3">
            <a:avLst>
              <a:gd name="adj1" fmla="val 50000"/>
            </a:avLst>
          </a:prstGeom>
          <a:noFill/>
          <a:ln w="9525" cap="rnd" cmpd="sng">
            <a:solidFill>
              <a:srgbClr val="2B2B2B"/>
            </a:solidFill>
            <a:prstDash val="solid"/>
            <a:bevel/>
            <a:headEnd type="stealth" w="med" len="med"/>
            <a:tailEnd type="stealth" w="med" len="med"/>
          </a:ln>
        </p:spPr>
      </p:cxnSp>
      <p:cxnSp>
        <p:nvCxnSpPr>
          <p:cNvPr id="160" name="Google Shape;254;p23">
            <a:extLst>
              <a:ext uri="{FF2B5EF4-FFF2-40B4-BE49-F238E27FC236}">
                <a16:creationId xmlns:a16="http://schemas.microsoft.com/office/drawing/2014/main" id="{B251DFF0-0397-0543-BB2C-FD53C03441B0}"/>
              </a:ext>
            </a:extLst>
          </p:cNvPr>
          <p:cNvCxnSpPr>
            <a:stCxn id="142" idx="3"/>
            <a:endCxn id="146" idx="2"/>
          </p:cNvCxnSpPr>
          <p:nvPr/>
        </p:nvCxnSpPr>
        <p:spPr>
          <a:xfrm>
            <a:off x="4469136" y="3882107"/>
            <a:ext cx="2412017" cy="938204"/>
          </a:xfrm>
          <a:prstGeom prst="straightConnector1">
            <a:avLst/>
          </a:prstGeom>
          <a:noFill/>
          <a:ln w="41275" cap="rnd" cmpd="thinThick">
            <a:solidFill>
              <a:srgbClr val="FF0000"/>
            </a:solidFill>
            <a:prstDash val="dash"/>
            <a:round/>
            <a:headEnd type="stealth" w="sm" len="sm"/>
            <a:tailEnd type="stealth" w="sm" len="sm"/>
          </a:ln>
        </p:spPr>
      </p:cxnSp>
      <p:grpSp>
        <p:nvGrpSpPr>
          <p:cNvPr id="161" name="Google Shape;255;p23">
            <a:extLst>
              <a:ext uri="{FF2B5EF4-FFF2-40B4-BE49-F238E27FC236}">
                <a16:creationId xmlns:a16="http://schemas.microsoft.com/office/drawing/2014/main" id="{6DEC307F-B69D-E740-B0EE-7AF83E5E58BB}"/>
              </a:ext>
            </a:extLst>
          </p:cNvPr>
          <p:cNvGrpSpPr/>
          <p:nvPr/>
        </p:nvGrpSpPr>
        <p:grpSpPr>
          <a:xfrm>
            <a:off x="2035155" y="4011807"/>
            <a:ext cx="1264511" cy="797724"/>
            <a:chOff x="3263975" y="2289961"/>
            <a:chExt cx="854100" cy="610200"/>
          </a:xfrm>
        </p:grpSpPr>
        <p:sp>
          <p:nvSpPr>
            <p:cNvPr id="162" name="Google Shape;253;p23">
              <a:extLst>
                <a:ext uri="{FF2B5EF4-FFF2-40B4-BE49-F238E27FC236}">
                  <a16:creationId xmlns:a16="http://schemas.microsoft.com/office/drawing/2014/main" id="{DCC50B7C-1A71-4A41-9A07-682FF4A8C419}"/>
                </a:ext>
              </a:extLst>
            </p:cNvPr>
            <p:cNvSpPr/>
            <p:nvPr/>
          </p:nvSpPr>
          <p:spPr>
            <a:xfrm>
              <a:off x="3328175" y="2289961"/>
              <a:ext cx="725700" cy="61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US" sz="800"/>
            </a:p>
          </p:txBody>
        </p:sp>
        <p:sp>
          <p:nvSpPr>
            <p:cNvPr id="163" name="Google Shape;256;p23">
              <a:extLst>
                <a:ext uri="{FF2B5EF4-FFF2-40B4-BE49-F238E27FC236}">
                  <a16:creationId xmlns:a16="http://schemas.microsoft.com/office/drawing/2014/main" id="{87240150-73C6-C646-91AE-BCB4E47D1E39}"/>
                </a:ext>
              </a:extLst>
            </p:cNvPr>
            <p:cNvSpPr txBox="1"/>
            <p:nvPr/>
          </p:nvSpPr>
          <p:spPr>
            <a:xfrm>
              <a:off x="3263975" y="2379900"/>
              <a:ext cx="854100" cy="38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latin typeface="Consolas"/>
                  <a:ea typeface="Consolas"/>
                  <a:cs typeface="Consolas"/>
                  <a:sym typeface="Consolas"/>
                </a:rPr>
                <a:t>require</a:t>
              </a:r>
            </a:p>
          </p:txBody>
        </p:sp>
      </p:grpSp>
      <p:grpSp>
        <p:nvGrpSpPr>
          <p:cNvPr id="164" name="Google Shape;258;p23">
            <a:extLst>
              <a:ext uri="{FF2B5EF4-FFF2-40B4-BE49-F238E27FC236}">
                <a16:creationId xmlns:a16="http://schemas.microsoft.com/office/drawing/2014/main" id="{08B76243-5749-424B-A693-C70FBE8B8863}"/>
              </a:ext>
            </a:extLst>
          </p:cNvPr>
          <p:cNvGrpSpPr/>
          <p:nvPr/>
        </p:nvGrpSpPr>
        <p:grpSpPr>
          <a:xfrm>
            <a:off x="3200471" y="4157068"/>
            <a:ext cx="1264511" cy="797725"/>
            <a:chOff x="3935425" y="2568000"/>
            <a:chExt cx="854100" cy="610201"/>
          </a:xfrm>
        </p:grpSpPr>
        <p:sp>
          <p:nvSpPr>
            <p:cNvPr id="165" name="Google Shape;259;p23">
              <a:extLst>
                <a:ext uri="{FF2B5EF4-FFF2-40B4-BE49-F238E27FC236}">
                  <a16:creationId xmlns:a16="http://schemas.microsoft.com/office/drawing/2014/main" id="{2BE50268-943A-4041-ACD8-3EE8FAC1A0E9}"/>
                </a:ext>
              </a:extLst>
            </p:cNvPr>
            <p:cNvSpPr/>
            <p:nvPr/>
          </p:nvSpPr>
          <p:spPr>
            <a:xfrm>
              <a:off x="3999625" y="2568000"/>
              <a:ext cx="725700" cy="61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US" sz="800"/>
            </a:p>
          </p:txBody>
        </p:sp>
        <p:sp>
          <p:nvSpPr>
            <p:cNvPr id="166" name="Google Shape;260;p23">
              <a:extLst>
                <a:ext uri="{FF2B5EF4-FFF2-40B4-BE49-F238E27FC236}">
                  <a16:creationId xmlns:a16="http://schemas.microsoft.com/office/drawing/2014/main" id="{E057DD46-7143-694A-9B70-F3C0E06BB44B}"/>
                </a:ext>
              </a:extLst>
            </p:cNvPr>
            <p:cNvSpPr txBox="1"/>
            <p:nvPr/>
          </p:nvSpPr>
          <p:spPr>
            <a:xfrm>
              <a:off x="3935425" y="2568000"/>
              <a:ext cx="854100" cy="5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onsolas"/>
                  <a:ea typeface="Consolas"/>
                  <a:cs typeface="Consolas"/>
                  <a:sym typeface="Consolas"/>
                </a:rPr>
                <a:t>proc</a:t>
              </a:r>
            </a:p>
          </p:txBody>
        </p:sp>
      </p:grpSp>
      <p:cxnSp>
        <p:nvCxnSpPr>
          <p:cNvPr id="167" name="Google Shape;261;p23">
            <a:extLst>
              <a:ext uri="{FF2B5EF4-FFF2-40B4-BE49-F238E27FC236}">
                <a16:creationId xmlns:a16="http://schemas.microsoft.com/office/drawing/2014/main" id="{AC53AEB8-1CE6-3142-8F0E-314E09E9A209}"/>
              </a:ext>
            </a:extLst>
          </p:cNvPr>
          <p:cNvCxnSpPr>
            <a:stCxn id="166" idx="0"/>
            <a:endCxn id="154" idx="2"/>
          </p:cNvCxnSpPr>
          <p:nvPr/>
        </p:nvCxnSpPr>
        <p:spPr>
          <a:xfrm rot="16200000" flipV="1">
            <a:off x="3126481" y="3450822"/>
            <a:ext cx="784384" cy="628107"/>
          </a:xfrm>
          <a:prstGeom prst="curvedConnector3">
            <a:avLst>
              <a:gd name="adj1" fmla="val 50000"/>
            </a:avLst>
          </a:prstGeom>
          <a:noFill/>
          <a:ln w="9525" cap="rnd" cmpd="sng">
            <a:solidFill>
              <a:srgbClr val="2B2B2B"/>
            </a:solidFill>
            <a:prstDash val="solid"/>
            <a:bevel/>
            <a:headEnd type="stealth" w="med" len="med"/>
            <a:tailEnd type="stealth" w="med" len="med"/>
          </a:ln>
        </p:spPr>
      </p:cxnSp>
      <p:sp>
        <p:nvSpPr>
          <p:cNvPr id="168" name="Google Shape;242;p23">
            <a:extLst>
              <a:ext uri="{FF2B5EF4-FFF2-40B4-BE49-F238E27FC236}">
                <a16:creationId xmlns:a16="http://schemas.microsoft.com/office/drawing/2014/main" id="{FBCF601D-C160-1F4F-B76D-211B2A1CB763}"/>
              </a:ext>
            </a:extLst>
          </p:cNvPr>
          <p:cNvSpPr/>
          <p:nvPr/>
        </p:nvSpPr>
        <p:spPr>
          <a:xfrm>
            <a:off x="5564754" y="3631298"/>
            <a:ext cx="626704" cy="501617"/>
          </a:xfrm>
          <a:prstGeom prst="ellipse">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lang="en-US"/>
          </a:p>
        </p:txBody>
      </p:sp>
      <p:grpSp>
        <p:nvGrpSpPr>
          <p:cNvPr id="173" name="Google Shape;255;p23">
            <a:extLst>
              <a:ext uri="{FF2B5EF4-FFF2-40B4-BE49-F238E27FC236}">
                <a16:creationId xmlns:a16="http://schemas.microsoft.com/office/drawing/2014/main" id="{1A045E2A-16FD-D04E-8C7C-EB270FDA46EA}"/>
              </a:ext>
            </a:extLst>
          </p:cNvPr>
          <p:cNvGrpSpPr/>
          <p:nvPr/>
        </p:nvGrpSpPr>
        <p:grpSpPr>
          <a:xfrm>
            <a:off x="6793166" y="4421448"/>
            <a:ext cx="1264511" cy="797724"/>
            <a:chOff x="3263975" y="2289961"/>
            <a:chExt cx="854100" cy="610200"/>
          </a:xfrm>
        </p:grpSpPr>
        <p:sp>
          <p:nvSpPr>
            <p:cNvPr id="174" name="Google Shape;253;p23">
              <a:extLst>
                <a:ext uri="{FF2B5EF4-FFF2-40B4-BE49-F238E27FC236}">
                  <a16:creationId xmlns:a16="http://schemas.microsoft.com/office/drawing/2014/main" id="{C589EC83-258E-1A40-8B91-AD42716418DE}"/>
                </a:ext>
              </a:extLst>
            </p:cNvPr>
            <p:cNvSpPr/>
            <p:nvPr/>
          </p:nvSpPr>
          <p:spPr>
            <a:xfrm>
              <a:off x="3328175" y="2289961"/>
              <a:ext cx="725700" cy="61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US" sz="800"/>
            </a:p>
          </p:txBody>
        </p:sp>
        <p:sp>
          <p:nvSpPr>
            <p:cNvPr id="175" name="Google Shape;256;p23">
              <a:extLst>
                <a:ext uri="{FF2B5EF4-FFF2-40B4-BE49-F238E27FC236}">
                  <a16:creationId xmlns:a16="http://schemas.microsoft.com/office/drawing/2014/main" id="{3FAE3D91-E811-3B4D-ADA3-2CF64CF3D75C}"/>
                </a:ext>
              </a:extLst>
            </p:cNvPr>
            <p:cNvSpPr txBox="1"/>
            <p:nvPr/>
          </p:nvSpPr>
          <p:spPr>
            <a:xfrm>
              <a:off x="3263975" y="2379900"/>
              <a:ext cx="854100" cy="38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rgbClr val="FF0000"/>
                  </a:solidFill>
                  <a:latin typeface="Consolas"/>
                  <a:ea typeface="Consolas"/>
                  <a:cs typeface="Consolas"/>
                  <a:sym typeface="Consolas"/>
                </a:rPr>
                <a:t>require</a:t>
              </a:r>
            </a:p>
          </p:txBody>
        </p:sp>
      </p:grpSp>
    </p:spTree>
    <p:extLst>
      <p:ext uri="{BB962C8B-B14F-4D97-AF65-F5344CB8AC3E}">
        <p14:creationId xmlns:p14="http://schemas.microsoft.com/office/powerpoint/2010/main" val="164599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500"/>
                                        <p:tgtEl>
                                          <p:spTgt spid="1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500"/>
                                        <p:tgtEl>
                                          <p:spTgt spid="1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500"/>
                                        <p:tgtEl>
                                          <p:spTgt spid="1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fade">
                                      <p:cBhvr>
                                        <p:cTn id="30" dur="500"/>
                                        <p:tgtEl>
                                          <p:spTgt spid="156"/>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47"/>
                                        </p:tgtEl>
                                        <p:attrNameLst>
                                          <p:attrName>style.visibility</p:attrName>
                                        </p:attrNameLst>
                                      </p:cBhvr>
                                      <p:to>
                                        <p:strVal val="visible"/>
                                      </p:to>
                                    </p:set>
                                    <p:animEffect transition="in" filter="fade">
                                      <p:cBhvr>
                                        <p:cTn id="34" dur="500"/>
                                        <p:tgtEl>
                                          <p:spTgt spid="1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500"/>
                                        <p:tgtEl>
                                          <p:spTgt spid="1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fade">
                                      <p:cBhvr>
                                        <p:cTn id="49" dur="500"/>
                                        <p:tgtEl>
                                          <p:spTgt spid="15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1"/>
                                        </p:tgtEl>
                                        <p:attrNameLst>
                                          <p:attrName>style.visibility</p:attrName>
                                        </p:attrNameLst>
                                      </p:cBhvr>
                                      <p:to>
                                        <p:strVal val="visible"/>
                                      </p:to>
                                    </p:set>
                                    <p:animEffect transition="in" filter="fade">
                                      <p:cBhvr>
                                        <p:cTn id="54" dur="500"/>
                                        <p:tgtEl>
                                          <p:spTgt spid="1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7"/>
                                        </p:tgtEl>
                                        <p:attrNameLst>
                                          <p:attrName>style.visibility</p:attrName>
                                        </p:attrNameLst>
                                      </p:cBhvr>
                                      <p:to>
                                        <p:strVal val="visible"/>
                                      </p:to>
                                    </p:set>
                                    <p:animEffect transition="in" filter="fade">
                                      <p:cBhvr>
                                        <p:cTn id="59" dur="500"/>
                                        <p:tgtEl>
                                          <p:spTgt spid="15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fade">
                                      <p:cBhvr>
                                        <p:cTn id="64" dur="500"/>
                                        <p:tgtEl>
                                          <p:spTgt spid="15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52"/>
                                        </p:tgtEl>
                                        <p:attrNameLst>
                                          <p:attrName>style.visibility</p:attrName>
                                        </p:attrNameLst>
                                      </p:cBhvr>
                                      <p:to>
                                        <p:strVal val="visible"/>
                                      </p:to>
                                    </p:set>
                                    <p:animEffect transition="in" filter="fade">
                                      <p:cBhvr>
                                        <p:cTn id="69" dur="500"/>
                                        <p:tgtEl>
                                          <p:spTgt spid="15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67"/>
                                        </p:tgtEl>
                                        <p:attrNameLst>
                                          <p:attrName>style.visibility</p:attrName>
                                        </p:attrNameLst>
                                      </p:cBhvr>
                                      <p:to>
                                        <p:strVal val="visible"/>
                                      </p:to>
                                    </p:set>
                                    <p:animEffect transition="in" filter="fade">
                                      <p:cBhvr>
                                        <p:cTn id="74" dur="500"/>
                                        <p:tgtEl>
                                          <p:spTgt spid="167"/>
                                        </p:tgtEl>
                                      </p:cBhvr>
                                    </p:animEffect>
                                  </p:childTnLst>
                                </p:cTn>
                              </p:par>
                              <p:par>
                                <p:cTn id="75" presetID="10" presetClass="entr" presetSubtype="0" fill="hold" nodeType="with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500"/>
                                        <p:tgtEl>
                                          <p:spTgt spid="15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4"/>
                                        </p:tgtEl>
                                        <p:attrNameLst>
                                          <p:attrName>style.visibility</p:attrName>
                                        </p:attrNameLst>
                                      </p:cBhvr>
                                      <p:to>
                                        <p:strVal val="visible"/>
                                      </p:to>
                                    </p:set>
                                    <p:animEffect transition="in" filter="fade">
                                      <p:cBhvr>
                                        <p:cTn id="82" dur="500"/>
                                        <p:tgtEl>
                                          <p:spTgt spid="164"/>
                                        </p:tgtEl>
                                      </p:cBhvr>
                                    </p:animEffect>
                                  </p:childTnLst>
                                </p:cTn>
                              </p:par>
                              <p:par>
                                <p:cTn id="83" presetID="10" presetClass="entr" presetSubtype="0" fill="hold" nodeType="withEffect">
                                  <p:stCondLst>
                                    <p:cond delay="0"/>
                                  </p:stCondLst>
                                  <p:childTnLst>
                                    <p:set>
                                      <p:cBhvr>
                                        <p:cTn id="84" dur="1" fill="hold">
                                          <p:stCondLst>
                                            <p:cond delay="0"/>
                                          </p:stCondLst>
                                        </p:cTn>
                                        <p:tgtEl>
                                          <p:spTgt spid="161"/>
                                        </p:tgtEl>
                                        <p:attrNameLst>
                                          <p:attrName>style.visibility</p:attrName>
                                        </p:attrNameLst>
                                      </p:cBhvr>
                                      <p:to>
                                        <p:strVal val="visible"/>
                                      </p:to>
                                    </p:set>
                                    <p:animEffect transition="in" filter="fade">
                                      <p:cBhvr>
                                        <p:cTn id="85" dur="500"/>
                                        <p:tgtEl>
                                          <p:spTgt spid="1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42"/>
                                        </p:tgtEl>
                                        <p:attrNameLst>
                                          <p:attrName>style.visibility</p:attrName>
                                        </p:attrNameLst>
                                      </p:cBhvr>
                                      <p:to>
                                        <p:strVal val="visible"/>
                                      </p:to>
                                    </p:set>
                                    <p:animEffect transition="in" filter="fade">
                                      <p:cBhvr>
                                        <p:cTn id="90" dur="500"/>
                                        <p:tgtEl>
                                          <p:spTgt spid="142"/>
                                        </p:tgtEl>
                                      </p:cBhvr>
                                    </p:animEffect>
                                  </p:childTnLst>
                                </p:cTn>
                              </p:par>
                              <p:par>
                                <p:cTn id="91" presetID="10" presetClass="entr" presetSubtype="0" fill="hold" nodeType="withEffect">
                                  <p:stCondLst>
                                    <p:cond delay="0"/>
                                  </p:stCondLst>
                                  <p:childTnLst>
                                    <p:set>
                                      <p:cBhvr>
                                        <p:cTn id="92" dur="1" fill="hold">
                                          <p:stCondLst>
                                            <p:cond delay="0"/>
                                          </p:stCondLst>
                                        </p:cTn>
                                        <p:tgtEl>
                                          <p:spTgt spid="160"/>
                                        </p:tgtEl>
                                        <p:attrNameLst>
                                          <p:attrName>style.visibility</p:attrName>
                                        </p:attrNameLst>
                                      </p:cBhvr>
                                      <p:to>
                                        <p:strVal val="visible"/>
                                      </p:to>
                                    </p:set>
                                    <p:animEffect transition="in" filter="fade">
                                      <p:cBhvr>
                                        <p:cTn id="93" dur="500"/>
                                        <p:tgtEl>
                                          <p:spTgt spid="160"/>
                                        </p:tgtEl>
                                      </p:cBhvr>
                                    </p:animEffect>
                                  </p:childTnLst>
                                </p:cTn>
                              </p:par>
                            </p:childTnLst>
                          </p:cTn>
                        </p:par>
                      </p:childTnLst>
                    </p:cTn>
                  </p:par>
                  <p:par>
                    <p:cTn id="94" fill="hold">
                      <p:stCondLst>
                        <p:cond delay="indefinite"/>
                      </p:stCondLst>
                      <p:childTnLst>
                        <p:par>
                          <p:cTn id="95" fill="hold">
                            <p:stCondLst>
                              <p:cond delay="0"/>
                            </p:stCondLst>
                            <p:childTnLst>
                              <p:par>
                                <p:cTn id="96" presetID="23" presetClass="entr" presetSubtype="16" fill="hold" nodeType="clickEffect">
                                  <p:stCondLst>
                                    <p:cond delay="0"/>
                                  </p:stCondLst>
                                  <p:childTnLst>
                                    <p:set>
                                      <p:cBhvr>
                                        <p:cTn id="97" dur="1" fill="hold">
                                          <p:stCondLst>
                                            <p:cond delay="0"/>
                                          </p:stCondLst>
                                        </p:cTn>
                                        <p:tgtEl>
                                          <p:spTgt spid="173"/>
                                        </p:tgtEl>
                                        <p:attrNameLst>
                                          <p:attrName>style.visibility</p:attrName>
                                        </p:attrNameLst>
                                      </p:cBhvr>
                                      <p:to>
                                        <p:strVal val="visible"/>
                                      </p:to>
                                    </p:set>
                                    <p:anim calcmode="lin" valueType="num">
                                      <p:cBhvr>
                                        <p:cTn id="98" dur="500" fill="hold"/>
                                        <p:tgtEl>
                                          <p:spTgt spid="173"/>
                                        </p:tgtEl>
                                        <p:attrNameLst>
                                          <p:attrName>ppt_w</p:attrName>
                                        </p:attrNameLst>
                                      </p:cBhvr>
                                      <p:tavLst>
                                        <p:tav tm="0">
                                          <p:val>
                                            <p:fltVal val="0"/>
                                          </p:val>
                                        </p:tav>
                                        <p:tav tm="100000">
                                          <p:val>
                                            <p:strVal val="#ppt_w"/>
                                          </p:val>
                                        </p:tav>
                                      </p:tavLst>
                                    </p:anim>
                                    <p:anim calcmode="lin" valueType="num">
                                      <p:cBhvr>
                                        <p:cTn id="99" dur="500" fill="hold"/>
                                        <p:tgtEl>
                                          <p:spTgt spid="1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2" grpId="0" animBg="1"/>
      <p:bldP spid="143" grpId="0"/>
      <p:bldP spid="144" grpId="0" animBg="1"/>
      <p:bldP spid="145" grpId="0" animBg="1"/>
      <p:bldP spid="146" grpId="0" animBg="1"/>
      <p:bldP spid="148" grpId="0"/>
      <p:bldP spid="149" grpId="0"/>
      <p:bldP spid="151" grpId="0" animBg="1"/>
      <p:bldP spid="156" grpId="0"/>
      <p:bldP spid="157" grpId="0"/>
      <p:bldP spid="1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D85A22C-A27D-FDDC-D186-9EF71B3F13DC}"/>
              </a:ext>
            </a:extLst>
          </p:cNvPr>
          <p:cNvSpPr>
            <a:spLocks noGrp="1"/>
          </p:cNvSpPr>
          <p:nvPr>
            <p:ph type="body" sz="quarter" idx="12"/>
          </p:nvPr>
        </p:nvSpPr>
        <p:spPr>
          <a:xfrm>
            <a:off x="5407154" y="4127983"/>
            <a:ext cx="5920300" cy="1711775"/>
          </a:xfrm>
        </p:spPr>
        <p:txBody>
          <a:bodyPr>
            <a:normAutofit/>
          </a:bodyPr>
          <a:lstStyle/>
          <a:p>
            <a:r>
              <a:rPr lang="en-US" dirty="0"/>
              <a:t>Detect security violations to security objectives</a:t>
            </a:r>
          </a:p>
        </p:txBody>
      </p:sp>
      <p:sp>
        <p:nvSpPr>
          <p:cNvPr id="9" name="Titel 8">
            <a:extLst>
              <a:ext uri="{FF2B5EF4-FFF2-40B4-BE49-F238E27FC236}">
                <a16:creationId xmlns:a16="http://schemas.microsoft.com/office/drawing/2014/main" id="{33BDC320-C469-2925-1E04-AF036050EDD2}"/>
              </a:ext>
            </a:extLst>
          </p:cNvPr>
          <p:cNvSpPr>
            <a:spLocks noGrp="1"/>
          </p:cNvSpPr>
          <p:nvPr>
            <p:ph type="title"/>
          </p:nvPr>
        </p:nvSpPr>
        <p:spPr>
          <a:xfrm>
            <a:off x="5407157" y="1159808"/>
            <a:ext cx="5920300" cy="2788748"/>
          </a:xfrm>
        </p:spPr>
        <p:txBody>
          <a:bodyPr>
            <a:normAutofit/>
          </a:bodyPr>
          <a:lstStyle/>
          <a:p>
            <a:r>
              <a:rPr lang="en-US" dirty="0"/>
              <a:t>S</a:t>
            </a:r>
            <a:r>
              <a:rPr lang="en-US" sz="4100" dirty="0"/>
              <a:t>AND</a:t>
            </a:r>
            <a:r>
              <a:rPr lang="en-US" dirty="0"/>
              <a:t>D</a:t>
            </a:r>
            <a:r>
              <a:rPr lang="en-US" sz="4100" dirty="0"/>
              <a:t>RILLER</a:t>
            </a:r>
          </a:p>
        </p:txBody>
      </p:sp>
      <p:grpSp>
        <p:nvGrpSpPr>
          <p:cNvPr id="7" name="Group 6">
            <a:extLst>
              <a:ext uri="{FF2B5EF4-FFF2-40B4-BE49-F238E27FC236}">
                <a16:creationId xmlns:a16="http://schemas.microsoft.com/office/drawing/2014/main" id="{10D18ED1-344E-3346-8B1D-11034D2530C3}"/>
              </a:ext>
            </a:extLst>
          </p:cNvPr>
          <p:cNvGrpSpPr/>
          <p:nvPr/>
        </p:nvGrpSpPr>
        <p:grpSpPr>
          <a:xfrm>
            <a:off x="465993" y="1851072"/>
            <a:ext cx="4015640" cy="4553821"/>
            <a:chOff x="312505" y="1963372"/>
            <a:chExt cx="3627783" cy="4735112"/>
          </a:xfrm>
        </p:grpSpPr>
        <p:pic>
          <p:nvPicPr>
            <p:cNvPr id="8" name="Picture 7">
              <a:extLst>
                <a:ext uri="{FF2B5EF4-FFF2-40B4-BE49-F238E27FC236}">
                  <a16:creationId xmlns:a16="http://schemas.microsoft.com/office/drawing/2014/main" id="{19E17D5F-32A6-764C-AD71-272D1731F654}"/>
                </a:ext>
              </a:extLst>
            </p:cNvPr>
            <p:cNvPicPr>
              <a:picLocks noChangeAspect="1"/>
            </p:cNvPicPr>
            <p:nvPr/>
          </p:nvPicPr>
          <p:blipFill>
            <a:blip r:embed="rId3"/>
            <a:stretch>
              <a:fillRect/>
            </a:stretch>
          </p:blipFill>
          <p:spPr>
            <a:xfrm>
              <a:off x="514823" y="1963372"/>
              <a:ext cx="3228146" cy="3228145"/>
            </a:xfrm>
            <a:prstGeom prst="rect">
              <a:avLst/>
            </a:prstGeom>
          </p:spPr>
        </p:pic>
        <p:sp>
          <p:nvSpPr>
            <p:cNvPr id="11" name="TextBox 10">
              <a:extLst>
                <a:ext uri="{FF2B5EF4-FFF2-40B4-BE49-F238E27FC236}">
                  <a16:creationId xmlns:a16="http://schemas.microsoft.com/office/drawing/2014/main" id="{849F3272-B4BA-6A49-8520-E3626DA0C0AC}"/>
                </a:ext>
              </a:extLst>
            </p:cNvPr>
            <p:cNvSpPr txBox="1"/>
            <p:nvPr/>
          </p:nvSpPr>
          <p:spPr>
            <a:xfrm>
              <a:off x="312505" y="5323499"/>
              <a:ext cx="3627783" cy="1374985"/>
            </a:xfrm>
            <a:prstGeom prst="rect">
              <a:avLst/>
            </a:prstGeom>
            <a:noFill/>
          </p:spPr>
          <p:txBody>
            <a:bodyPr wrap="square" rtlCol="0">
              <a:spAutoFit/>
            </a:bodyPr>
            <a:lstStyle/>
            <a:p>
              <a:pPr algn="ctr"/>
              <a:r>
                <a:rPr lang="en-US" sz="2000" b="0" i="0" dirty="0">
                  <a:latin typeface="Montserrat" pitchFamily="2" charset="77"/>
                </a:rPr>
                <a:t>1</a:t>
              </a:r>
              <a:r>
                <a:rPr lang="en-US" sz="2000" b="0" i="0" baseline="30000" dirty="0">
                  <a:latin typeface="Montserrat" pitchFamily="2" charset="77"/>
                </a:rPr>
                <a:t>st</a:t>
              </a:r>
              <a:r>
                <a:rPr lang="en-US" sz="2000" b="0" i="0" dirty="0">
                  <a:latin typeface="Montserrat" pitchFamily="2" charset="77"/>
                </a:rPr>
                <a:t> approach to test </a:t>
              </a:r>
              <a:r>
                <a:rPr lang="en-US" sz="2000" dirty="0">
                  <a:latin typeface="Montserrat" pitchFamily="2" charset="77"/>
                </a:rPr>
                <a:t>l</a:t>
              </a:r>
              <a:r>
                <a:rPr lang="en-US" sz="2000" b="0" i="0" dirty="0">
                  <a:latin typeface="Montserrat" pitchFamily="2" charset="77"/>
                </a:rPr>
                <a:t>anguage-based sandboxes</a:t>
              </a:r>
            </a:p>
          </p:txBody>
        </p:sp>
      </p:grpSp>
      <p:grpSp>
        <p:nvGrpSpPr>
          <p:cNvPr id="12" name="Group 11">
            <a:extLst>
              <a:ext uri="{FF2B5EF4-FFF2-40B4-BE49-F238E27FC236}">
                <a16:creationId xmlns:a16="http://schemas.microsoft.com/office/drawing/2014/main" id="{20AF1D96-8A1C-F14B-9BB4-54AEBDEA4E81}"/>
              </a:ext>
            </a:extLst>
          </p:cNvPr>
          <p:cNvGrpSpPr/>
          <p:nvPr/>
        </p:nvGrpSpPr>
        <p:grpSpPr>
          <a:xfrm>
            <a:off x="908356" y="1810725"/>
            <a:ext cx="3573277" cy="4275662"/>
            <a:chOff x="4282108" y="1290994"/>
            <a:chExt cx="3729106" cy="4615194"/>
          </a:xfrm>
        </p:grpSpPr>
        <p:pic>
          <p:nvPicPr>
            <p:cNvPr id="13" name="Picture 12">
              <a:extLst>
                <a:ext uri="{FF2B5EF4-FFF2-40B4-BE49-F238E27FC236}">
                  <a16:creationId xmlns:a16="http://schemas.microsoft.com/office/drawing/2014/main" id="{01EEE237-D0A2-3B45-B1FA-D1011C1D3C52}"/>
                </a:ext>
              </a:extLst>
            </p:cNvPr>
            <p:cNvPicPr>
              <a:picLocks noChangeAspect="1"/>
            </p:cNvPicPr>
            <p:nvPr/>
          </p:nvPicPr>
          <p:blipFill rotWithShape="1">
            <a:blip r:embed="rId4"/>
            <a:srcRect l="19378" r="14502" b="9935"/>
            <a:stretch/>
          </p:blipFill>
          <p:spPr>
            <a:xfrm>
              <a:off x="4924171" y="1290994"/>
              <a:ext cx="2550581" cy="3474296"/>
            </a:xfrm>
            <a:prstGeom prst="rect">
              <a:avLst/>
            </a:prstGeom>
          </p:spPr>
        </p:pic>
        <p:sp>
          <p:nvSpPr>
            <p:cNvPr id="14" name="TextBox 13">
              <a:extLst>
                <a:ext uri="{FF2B5EF4-FFF2-40B4-BE49-F238E27FC236}">
                  <a16:creationId xmlns:a16="http://schemas.microsoft.com/office/drawing/2014/main" id="{40B8A2E0-5589-8E40-9421-419B1FCF3FA6}"/>
                </a:ext>
              </a:extLst>
            </p:cNvPr>
            <p:cNvSpPr txBox="1"/>
            <p:nvPr/>
          </p:nvSpPr>
          <p:spPr>
            <a:xfrm>
              <a:off x="4282108" y="5043073"/>
              <a:ext cx="3729106" cy="863115"/>
            </a:xfrm>
            <a:prstGeom prst="rect">
              <a:avLst/>
            </a:prstGeom>
            <a:noFill/>
          </p:spPr>
          <p:txBody>
            <a:bodyPr wrap="square" rtlCol="0">
              <a:spAutoFit/>
            </a:bodyPr>
            <a:lstStyle/>
            <a:p>
              <a:pPr algn="ctr"/>
              <a:r>
                <a:rPr lang="en-US" sz="2000" dirty="0">
                  <a:latin typeface="Montserrat" pitchFamily="2" charset="77"/>
                </a:rPr>
                <a:t>Uses dynamic analysis</a:t>
              </a:r>
              <a:endParaRPr lang="en-US" sz="2000" b="0" i="0" dirty="0">
                <a:latin typeface="Montserrat" pitchFamily="2" charset="77"/>
              </a:endParaRPr>
            </a:p>
          </p:txBody>
        </p:sp>
      </p:grpSp>
      <p:grpSp>
        <p:nvGrpSpPr>
          <p:cNvPr id="15" name="Group 14">
            <a:extLst>
              <a:ext uri="{FF2B5EF4-FFF2-40B4-BE49-F238E27FC236}">
                <a16:creationId xmlns:a16="http://schemas.microsoft.com/office/drawing/2014/main" id="{D0B29D4C-4FBC-9042-B2B1-7D8972FAE898}"/>
              </a:ext>
            </a:extLst>
          </p:cNvPr>
          <p:cNvGrpSpPr/>
          <p:nvPr/>
        </p:nvGrpSpPr>
        <p:grpSpPr>
          <a:xfrm>
            <a:off x="811789" y="2230458"/>
            <a:ext cx="3324047" cy="3795050"/>
            <a:chOff x="8251712" y="2267731"/>
            <a:chExt cx="3627783" cy="3953027"/>
          </a:xfrm>
        </p:grpSpPr>
        <p:pic>
          <p:nvPicPr>
            <p:cNvPr id="16" name="Picture 15">
              <a:extLst>
                <a:ext uri="{FF2B5EF4-FFF2-40B4-BE49-F238E27FC236}">
                  <a16:creationId xmlns:a16="http://schemas.microsoft.com/office/drawing/2014/main" id="{E7B828A0-9382-A542-B16E-95093C1EA2CE}"/>
                </a:ext>
              </a:extLst>
            </p:cNvPr>
            <p:cNvPicPr>
              <a:picLocks noChangeAspect="1"/>
            </p:cNvPicPr>
            <p:nvPr/>
          </p:nvPicPr>
          <p:blipFill rotWithShape="1">
            <a:blip r:embed="rId5"/>
            <a:srcRect l="11132" t="8596" r="17115" b="14253"/>
            <a:stretch/>
          </p:blipFill>
          <p:spPr>
            <a:xfrm>
              <a:off x="8907457" y="2267731"/>
              <a:ext cx="2316293" cy="2490572"/>
            </a:xfrm>
            <a:prstGeom prst="rect">
              <a:avLst/>
            </a:prstGeom>
          </p:spPr>
        </p:pic>
        <p:sp>
          <p:nvSpPr>
            <p:cNvPr id="17" name="TextBox 16">
              <a:extLst>
                <a:ext uri="{FF2B5EF4-FFF2-40B4-BE49-F238E27FC236}">
                  <a16:creationId xmlns:a16="http://schemas.microsoft.com/office/drawing/2014/main" id="{DD8540B1-AA3F-2044-9604-5B1EEA462E3B}"/>
                </a:ext>
              </a:extLst>
            </p:cNvPr>
            <p:cNvSpPr txBox="1"/>
            <p:nvPr/>
          </p:nvSpPr>
          <p:spPr>
            <a:xfrm>
              <a:off x="8251712" y="4897319"/>
              <a:ext cx="3627783" cy="1323439"/>
            </a:xfrm>
            <a:prstGeom prst="rect">
              <a:avLst/>
            </a:prstGeom>
            <a:noFill/>
          </p:spPr>
          <p:txBody>
            <a:bodyPr wrap="square" rtlCol="0">
              <a:spAutoFit/>
            </a:bodyPr>
            <a:lstStyle/>
            <a:p>
              <a:pPr algn="ctr"/>
              <a:r>
                <a:rPr lang="en-US" sz="2000" b="0" i="0" dirty="0">
                  <a:latin typeface="Montserrat" pitchFamily="2" charset="77"/>
                </a:rPr>
                <a:t>Can be integrate</a:t>
              </a:r>
              <a:r>
                <a:rPr lang="en-US" sz="2000" dirty="0">
                  <a:latin typeface="Montserrat" pitchFamily="2" charset="77"/>
                </a:rPr>
                <a:t>d in the development process of Language-Based Sandboxes</a:t>
              </a:r>
              <a:endParaRPr lang="en-US" sz="2000" b="0" i="0" dirty="0">
                <a:latin typeface="Montserrat" pitchFamily="2" charset="77"/>
              </a:endParaRPr>
            </a:p>
          </p:txBody>
        </p:sp>
      </p:grpSp>
      <p:sp>
        <p:nvSpPr>
          <p:cNvPr id="18" name="Foliennummernplatzhalter 2">
            <a:extLst>
              <a:ext uri="{FF2B5EF4-FFF2-40B4-BE49-F238E27FC236}">
                <a16:creationId xmlns:a16="http://schemas.microsoft.com/office/drawing/2014/main" id="{F792A770-07EF-6047-B539-E1BA6E9E67EA}"/>
              </a:ext>
            </a:extLst>
          </p:cNvPr>
          <p:cNvSpPr txBox="1">
            <a:spLocks/>
          </p:cNvSpPr>
          <p:nvPr/>
        </p:nvSpPr>
        <p:spPr>
          <a:xfrm>
            <a:off x="318969" y="6417090"/>
            <a:ext cx="547688" cy="251999"/>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689698-0BB7-BE4D-A8C0-0C9B085F3959}" type="slidenum">
              <a:rPr lang="en-US" smtClean="0"/>
              <a:pPr/>
              <a:t>12</a:t>
            </a:fld>
            <a:endParaRPr lang="en-US"/>
          </a:p>
        </p:txBody>
      </p:sp>
    </p:spTree>
    <p:extLst>
      <p:ext uri="{BB962C8B-B14F-4D97-AF65-F5344CB8AC3E}">
        <p14:creationId xmlns:p14="http://schemas.microsoft.com/office/powerpoint/2010/main" val="119743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pPr algn="l" defTabSz="914400" rtl="1" eaLnBrk="1" latinLnBrk="0" hangingPunct="1">
              <a:lnSpc>
                <a:spcPct val="100000"/>
              </a:lnSpc>
              <a:spcBef>
                <a:spcPct val="0"/>
              </a:spcBef>
              <a:buNone/>
            </a:pPr>
            <a:r>
              <a:rPr lang="en-US" dirty="0"/>
              <a:t>Methodology </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13</a:t>
            </a:fld>
            <a:endParaRPr lang="en-US" dirty="0"/>
          </a:p>
        </p:txBody>
      </p:sp>
      <p:pic>
        <p:nvPicPr>
          <p:cNvPr id="51" name="Google Shape;313;p27">
            <a:extLst>
              <a:ext uri="{FF2B5EF4-FFF2-40B4-BE49-F238E27FC236}">
                <a16:creationId xmlns:a16="http://schemas.microsoft.com/office/drawing/2014/main" id="{53037ED4-1EED-984E-8675-ED7423856976}"/>
              </a:ext>
            </a:extLst>
          </p:cNvPr>
          <p:cNvPicPr preferRelativeResize="0"/>
          <p:nvPr/>
        </p:nvPicPr>
        <p:blipFill>
          <a:blip r:embed="rId3">
            <a:alphaModFix/>
          </a:blip>
          <a:stretch>
            <a:fillRect/>
          </a:stretch>
        </p:blipFill>
        <p:spPr>
          <a:xfrm>
            <a:off x="1882324" y="2678804"/>
            <a:ext cx="939115" cy="960132"/>
          </a:xfrm>
          <a:prstGeom prst="rect">
            <a:avLst/>
          </a:prstGeom>
          <a:noFill/>
          <a:ln>
            <a:noFill/>
          </a:ln>
        </p:spPr>
      </p:pic>
      <p:pic>
        <p:nvPicPr>
          <p:cNvPr id="52" name="Google Shape;314;p27">
            <a:extLst>
              <a:ext uri="{FF2B5EF4-FFF2-40B4-BE49-F238E27FC236}">
                <a16:creationId xmlns:a16="http://schemas.microsoft.com/office/drawing/2014/main" id="{AC588367-CB0F-414E-BEAA-31A45204168F}"/>
              </a:ext>
            </a:extLst>
          </p:cNvPr>
          <p:cNvPicPr preferRelativeResize="0"/>
          <p:nvPr/>
        </p:nvPicPr>
        <p:blipFill>
          <a:blip r:embed="rId4">
            <a:alphaModFix/>
          </a:blip>
          <a:stretch>
            <a:fillRect/>
          </a:stretch>
        </p:blipFill>
        <p:spPr>
          <a:xfrm>
            <a:off x="3475505" y="2425642"/>
            <a:ext cx="1434344" cy="1466444"/>
          </a:xfrm>
          <a:prstGeom prst="rect">
            <a:avLst/>
          </a:prstGeom>
          <a:noFill/>
          <a:ln>
            <a:noFill/>
          </a:ln>
        </p:spPr>
      </p:pic>
      <p:cxnSp>
        <p:nvCxnSpPr>
          <p:cNvPr id="53" name="Google Shape;315;p27">
            <a:extLst>
              <a:ext uri="{FF2B5EF4-FFF2-40B4-BE49-F238E27FC236}">
                <a16:creationId xmlns:a16="http://schemas.microsoft.com/office/drawing/2014/main" id="{206B0F8D-6D15-7948-8BA1-F725F91573C3}"/>
              </a:ext>
            </a:extLst>
          </p:cNvPr>
          <p:cNvCxnSpPr>
            <a:stCxn id="51" idx="3"/>
            <a:endCxn id="52" idx="1"/>
          </p:cNvCxnSpPr>
          <p:nvPr/>
        </p:nvCxnSpPr>
        <p:spPr>
          <a:xfrm>
            <a:off x="2821437" y="3158871"/>
            <a:ext cx="654230" cy="893"/>
          </a:xfrm>
          <a:prstGeom prst="bentConnector3">
            <a:avLst>
              <a:gd name="adj1" fmla="val 50000"/>
            </a:avLst>
          </a:prstGeom>
          <a:noFill/>
          <a:ln w="28575" cap="flat" cmpd="sng">
            <a:solidFill>
              <a:srgbClr val="00C8FF"/>
            </a:solidFill>
            <a:prstDash val="solid"/>
            <a:round/>
            <a:headEnd type="none" w="med" len="med"/>
            <a:tailEnd type="triangle" w="med" len="med"/>
          </a:ln>
        </p:spPr>
      </p:cxnSp>
      <p:pic>
        <p:nvPicPr>
          <p:cNvPr id="54" name="Google Shape;316;p27">
            <a:extLst>
              <a:ext uri="{FF2B5EF4-FFF2-40B4-BE49-F238E27FC236}">
                <a16:creationId xmlns:a16="http://schemas.microsoft.com/office/drawing/2014/main" id="{6DBA5417-9468-DD42-B814-822A6A870F42}"/>
              </a:ext>
            </a:extLst>
          </p:cNvPr>
          <p:cNvPicPr preferRelativeResize="0"/>
          <p:nvPr/>
        </p:nvPicPr>
        <p:blipFill>
          <a:blip r:embed="rId5">
            <a:alphaModFix/>
          </a:blip>
          <a:stretch>
            <a:fillRect/>
          </a:stretch>
        </p:blipFill>
        <p:spPr>
          <a:xfrm>
            <a:off x="5944444" y="2478820"/>
            <a:ext cx="497757" cy="508898"/>
          </a:xfrm>
          <a:prstGeom prst="rect">
            <a:avLst/>
          </a:prstGeom>
          <a:noFill/>
          <a:ln>
            <a:noFill/>
          </a:ln>
        </p:spPr>
      </p:pic>
      <p:pic>
        <p:nvPicPr>
          <p:cNvPr id="55" name="Google Shape;317;p27">
            <a:extLst>
              <a:ext uri="{FF2B5EF4-FFF2-40B4-BE49-F238E27FC236}">
                <a16:creationId xmlns:a16="http://schemas.microsoft.com/office/drawing/2014/main" id="{6D0E45D0-9191-E34A-ADA5-CE81FEA53DC5}"/>
              </a:ext>
            </a:extLst>
          </p:cNvPr>
          <p:cNvPicPr preferRelativeResize="0"/>
          <p:nvPr/>
        </p:nvPicPr>
        <p:blipFill>
          <a:blip r:embed="rId5">
            <a:alphaModFix/>
          </a:blip>
          <a:stretch>
            <a:fillRect/>
          </a:stretch>
        </p:blipFill>
        <p:spPr>
          <a:xfrm>
            <a:off x="5944444" y="3093286"/>
            <a:ext cx="497757" cy="508898"/>
          </a:xfrm>
          <a:prstGeom prst="rect">
            <a:avLst/>
          </a:prstGeom>
          <a:noFill/>
          <a:ln>
            <a:noFill/>
          </a:ln>
        </p:spPr>
      </p:pic>
      <p:pic>
        <p:nvPicPr>
          <p:cNvPr id="56" name="Google Shape;318;p27">
            <a:extLst>
              <a:ext uri="{FF2B5EF4-FFF2-40B4-BE49-F238E27FC236}">
                <a16:creationId xmlns:a16="http://schemas.microsoft.com/office/drawing/2014/main" id="{79A6F9E8-3206-6244-8108-C8A671FEADEC}"/>
              </a:ext>
            </a:extLst>
          </p:cNvPr>
          <p:cNvPicPr preferRelativeResize="0"/>
          <p:nvPr/>
        </p:nvPicPr>
        <p:blipFill>
          <a:blip r:embed="rId5">
            <a:alphaModFix/>
          </a:blip>
          <a:stretch>
            <a:fillRect/>
          </a:stretch>
        </p:blipFill>
        <p:spPr>
          <a:xfrm>
            <a:off x="5944444" y="3945264"/>
            <a:ext cx="497757" cy="508898"/>
          </a:xfrm>
          <a:prstGeom prst="rect">
            <a:avLst/>
          </a:prstGeom>
          <a:noFill/>
          <a:ln>
            <a:noFill/>
          </a:ln>
        </p:spPr>
      </p:pic>
      <p:cxnSp>
        <p:nvCxnSpPr>
          <p:cNvPr id="57" name="Google Shape;319;p27">
            <a:extLst>
              <a:ext uri="{FF2B5EF4-FFF2-40B4-BE49-F238E27FC236}">
                <a16:creationId xmlns:a16="http://schemas.microsoft.com/office/drawing/2014/main" id="{36F4928F-2A38-D94C-ACE5-943A684838EB}"/>
              </a:ext>
            </a:extLst>
          </p:cNvPr>
          <p:cNvCxnSpPr>
            <a:stCxn id="55" idx="2"/>
            <a:endCxn id="56" idx="0"/>
          </p:cNvCxnSpPr>
          <p:nvPr/>
        </p:nvCxnSpPr>
        <p:spPr>
          <a:xfrm>
            <a:off x="6193322" y="3602185"/>
            <a:ext cx="0" cy="342887"/>
          </a:xfrm>
          <a:prstGeom prst="straightConnector1">
            <a:avLst/>
          </a:prstGeom>
          <a:noFill/>
          <a:ln w="28575" cap="flat" cmpd="sng">
            <a:solidFill>
              <a:schemeClr val="dk2"/>
            </a:solidFill>
            <a:prstDash val="dot"/>
            <a:round/>
            <a:headEnd type="none" w="med" len="med"/>
            <a:tailEnd type="none" w="med" len="med"/>
          </a:ln>
        </p:spPr>
      </p:cxnSp>
      <p:sp>
        <p:nvSpPr>
          <p:cNvPr id="58" name="Google Shape;320;p27">
            <a:extLst>
              <a:ext uri="{FF2B5EF4-FFF2-40B4-BE49-F238E27FC236}">
                <a16:creationId xmlns:a16="http://schemas.microsoft.com/office/drawing/2014/main" id="{2B372A05-DA8D-7444-A275-58C8060F6212}"/>
              </a:ext>
            </a:extLst>
          </p:cNvPr>
          <p:cNvSpPr/>
          <p:nvPr/>
        </p:nvSpPr>
        <p:spPr>
          <a:xfrm>
            <a:off x="5120790" y="1770260"/>
            <a:ext cx="823875" cy="2777925"/>
          </a:xfrm>
          <a:prstGeom prst="leftBrace">
            <a:avLst>
              <a:gd name="adj1" fmla="val 50000"/>
              <a:gd name="adj2" fmla="val 50000"/>
            </a:avLst>
          </a:prstGeom>
          <a:noFill/>
          <a:ln w="22225" cap="flat" cmpd="sng">
            <a:solidFill>
              <a:srgbClr val="00C8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321;p27">
            <a:extLst>
              <a:ext uri="{FF2B5EF4-FFF2-40B4-BE49-F238E27FC236}">
                <a16:creationId xmlns:a16="http://schemas.microsoft.com/office/drawing/2014/main" id="{B5EEF351-C6A5-E745-AB15-D7378E33E3DF}"/>
              </a:ext>
            </a:extLst>
          </p:cNvPr>
          <p:cNvPicPr preferRelativeResize="0"/>
          <p:nvPr/>
        </p:nvPicPr>
        <p:blipFill rotWithShape="1">
          <a:blip r:embed="rId6">
            <a:alphaModFix/>
          </a:blip>
          <a:srcRect t="6352" b="6387"/>
          <a:stretch/>
        </p:blipFill>
        <p:spPr>
          <a:xfrm>
            <a:off x="5908099" y="1867004"/>
            <a:ext cx="570446" cy="508898"/>
          </a:xfrm>
          <a:prstGeom prst="rect">
            <a:avLst/>
          </a:prstGeom>
          <a:noFill/>
          <a:ln>
            <a:noFill/>
          </a:ln>
        </p:spPr>
      </p:pic>
      <p:pic>
        <p:nvPicPr>
          <p:cNvPr id="60" name="Google Shape;322;p27">
            <a:extLst>
              <a:ext uri="{FF2B5EF4-FFF2-40B4-BE49-F238E27FC236}">
                <a16:creationId xmlns:a16="http://schemas.microsoft.com/office/drawing/2014/main" id="{1492BC23-6699-2D45-9123-1D0C4ACA2B00}"/>
              </a:ext>
            </a:extLst>
          </p:cNvPr>
          <p:cNvPicPr preferRelativeResize="0"/>
          <p:nvPr/>
        </p:nvPicPr>
        <p:blipFill>
          <a:blip r:embed="rId7">
            <a:alphaModFix/>
          </a:blip>
          <a:stretch>
            <a:fillRect/>
          </a:stretch>
        </p:blipFill>
        <p:spPr>
          <a:xfrm>
            <a:off x="7474528" y="2425648"/>
            <a:ext cx="1382968" cy="1563933"/>
          </a:xfrm>
          <a:prstGeom prst="rect">
            <a:avLst/>
          </a:prstGeom>
          <a:noFill/>
          <a:ln>
            <a:noFill/>
          </a:ln>
        </p:spPr>
      </p:pic>
      <p:cxnSp>
        <p:nvCxnSpPr>
          <p:cNvPr id="61" name="Google Shape;323;p27">
            <a:extLst>
              <a:ext uri="{FF2B5EF4-FFF2-40B4-BE49-F238E27FC236}">
                <a16:creationId xmlns:a16="http://schemas.microsoft.com/office/drawing/2014/main" id="{D6E065AC-076D-9948-BE06-32FBD8437209}"/>
              </a:ext>
            </a:extLst>
          </p:cNvPr>
          <p:cNvCxnSpPr>
            <a:cxnSpLocks/>
          </p:cNvCxnSpPr>
          <p:nvPr/>
        </p:nvCxnSpPr>
        <p:spPr>
          <a:xfrm>
            <a:off x="6631327" y="3158871"/>
            <a:ext cx="654230" cy="893"/>
          </a:xfrm>
          <a:prstGeom prst="bentConnector3">
            <a:avLst>
              <a:gd name="adj1" fmla="val 50000"/>
            </a:avLst>
          </a:prstGeom>
          <a:noFill/>
          <a:ln w="28575" cap="flat" cmpd="sng">
            <a:solidFill>
              <a:srgbClr val="00C8FF"/>
            </a:solidFill>
            <a:prstDash val="solid"/>
            <a:round/>
            <a:headEnd type="none" w="med" len="med"/>
            <a:tailEnd type="triangle" w="med" len="med"/>
          </a:ln>
        </p:spPr>
      </p:cxnSp>
      <p:cxnSp>
        <p:nvCxnSpPr>
          <p:cNvPr id="62" name="Google Shape;324;p27">
            <a:extLst>
              <a:ext uri="{FF2B5EF4-FFF2-40B4-BE49-F238E27FC236}">
                <a16:creationId xmlns:a16="http://schemas.microsoft.com/office/drawing/2014/main" id="{8DA1777D-A209-CD40-BD8E-2CAFEB0CF824}"/>
              </a:ext>
            </a:extLst>
          </p:cNvPr>
          <p:cNvCxnSpPr>
            <a:cxnSpLocks/>
          </p:cNvCxnSpPr>
          <p:nvPr/>
        </p:nvCxnSpPr>
        <p:spPr>
          <a:xfrm>
            <a:off x="8857490" y="3158871"/>
            <a:ext cx="654230" cy="893"/>
          </a:xfrm>
          <a:prstGeom prst="bentConnector3">
            <a:avLst>
              <a:gd name="adj1" fmla="val 50000"/>
            </a:avLst>
          </a:prstGeom>
          <a:noFill/>
          <a:ln w="28575" cap="flat" cmpd="sng">
            <a:solidFill>
              <a:srgbClr val="00C8FF"/>
            </a:solidFill>
            <a:prstDash val="solid"/>
            <a:round/>
            <a:headEnd type="none" w="med" len="med"/>
            <a:tailEnd type="triangle" w="med" len="med"/>
          </a:ln>
        </p:spPr>
      </p:cxnSp>
      <p:pic>
        <p:nvPicPr>
          <p:cNvPr id="63" name="Google Shape;325;p27">
            <a:extLst>
              <a:ext uri="{FF2B5EF4-FFF2-40B4-BE49-F238E27FC236}">
                <a16:creationId xmlns:a16="http://schemas.microsoft.com/office/drawing/2014/main" id="{61995F83-2708-8A4F-991F-A2687D6AA915}"/>
              </a:ext>
            </a:extLst>
          </p:cNvPr>
          <p:cNvPicPr preferRelativeResize="0"/>
          <p:nvPr/>
        </p:nvPicPr>
        <p:blipFill>
          <a:blip r:embed="rId8">
            <a:alphaModFix/>
          </a:blip>
          <a:stretch>
            <a:fillRect/>
          </a:stretch>
        </p:blipFill>
        <p:spPr>
          <a:xfrm>
            <a:off x="9755724" y="2376906"/>
            <a:ext cx="1529698" cy="1563930"/>
          </a:xfrm>
          <a:prstGeom prst="rect">
            <a:avLst/>
          </a:prstGeom>
          <a:noFill/>
          <a:ln>
            <a:noFill/>
          </a:ln>
        </p:spPr>
      </p:pic>
      <p:sp>
        <p:nvSpPr>
          <p:cNvPr id="64" name="Google Shape;326;p27">
            <a:extLst>
              <a:ext uri="{FF2B5EF4-FFF2-40B4-BE49-F238E27FC236}">
                <a16:creationId xmlns:a16="http://schemas.microsoft.com/office/drawing/2014/main" id="{E9E0F931-1E9C-CB44-9337-F1186EBB6DA2}"/>
              </a:ext>
            </a:extLst>
          </p:cNvPr>
          <p:cNvSpPr txBox="1"/>
          <p:nvPr/>
        </p:nvSpPr>
        <p:spPr>
          <a:xfrm>
            <a:off x="1823711" y="3891980"/>
            <a:ext cx="1180331" cy="3620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solidFill>
                  <a:srgbClr val="2B2B2B"/>
                </a:solidFill>
                <a:latin typeface="Montserrat" pitchFamily="2" charset="77"/>
              </a:rPr>
              <a:t>Seed Code</a:t>
            </a:r>
            <a:endParaRPr sz="1400" b="1" dirty="0">
              <a:solidFill>
                <a:srgbClr val="2B2B2B"/>
              </a:solidFill>
              <a:latin typeface="Montserrat" pitchFamily="2" charset="77"/>
            </a:endParaRPr>
          </a:p>
        </p:txBody>
      </p:sp>
      <p:sp>
        <p:nvSpPr>
          <p:cNvPr id="65" name="Google Shape;327;p27">
            <a:extLst>
              <a:ext uri="{FF2B5EF4-FFF2-40B4-BE49-F238E27FC236}">
                <a16:creationId xmlns:a16="http://schemas.microsoft.com/office/drawing/2014/main" id="{0B727F7C-A884-004F-AAFF-ECDCB6D1C552}"/>
              </a:ext>
            </a:extLst>
          </p:cNvPr>
          <p:cNvSpPr txBox="1"/>
          <p:nvPr/>
        </p:nvSpPr>
        <p:spPr>
          <a:xfrm>
            <a:off x="3443101" y="4199713"/>
            <a:ext cx="1499150" cy="595588"/>
          </a:xfrm>
          <a:prstGeom prst="rect">
            <a:avLst/>
          </a:prstGeom>
          <a:noFill/>
          <a:ln>
            <a:noFill/>
          </a:ln>
        </p:spPr>
        <p:txBody>
          <a:bodyPr spcFirstLastPara="1" wrap="square" lIns="91425" tIns="91425" rIns="91425" bIns="91425" anchor="ctr" anchorCtr="0">
            <a:noAutofit/>
          </a:bodyPr>
          <a:lstStyle/>
          <a:p>
            <a:pPr algn="ctr"/>
            <a:r>
              <a:rPr lang="en" sz="1400" b="1" dirty="0">
                <a:solidFill>
                  <a:srgbClr val="2B2B2B"/>
                </a:solidFill>
                <a:latin typeface="Montserrat" pitchFamily="2" charset="77"/>
              </a:rPr>
              <a:t>Instrument and Generate</a:t>
            </a:r>
            <a:endParaRPr sz="1400" b="1" dirty="0">
              <a:solidFill>
                <a:srgbClr val="2B2B2B"/>
              </a:solidFill>
              <a:latin typeface="Montserrat" pitchFamily="2" charset="77"/>
            </a:endParaRPr>
          </a:p>
        </p:txBody>
      </p:sp>
      <p:sp>
        <p:nvSpPr>
          <p:cNvPr id="66" name="Google Shape;328;p27">
            <a:extLst>
              <a:ext uri="{FF2B5EF4-FFF2-40B4-BE49-F238E27FC236}">
                <a16:creationId xmlns:a16="http://schemas.microsoft.com/office/drawing/2014/main" id="{CAA8D4AC-14DC-5E4D-A515-B6391B2B2D0C}"/>
              </a:ext>
            </a:extLst>
          </p:cNvPr>
          <p:cNvSpPr txBox="1"/>
          <p:nvPr/>
        </p:nvSpPr>
        <p:spPr>
          <a:xfrm>
            <a:off x="5641760" y="5121004"/>
            <a:ext cx="1121769" cy="595588"/>
          </a:xfrm>
          <a:prstGeom prst="rect">
            <a:avLst/>
          </a:prstGeom>
          <a:noFill/>
          <a:ln>
            <a:noFill/>
          </a:ln>
        </p:spPr>
        <p:txBody>
          <a:bodyPr spcFirstLastPara="1" wrap="square" lIns="91425" tIns="91425" rIns="91425" bIns="91425" anchor="ctr" anchorCtr="0">
            <a:noAutofit/>
          </a:bodyPr>
          <a:lstStyle/>
          <a:p>
            <a:pPr lvl="0" indent="0" algn="ctr">
              <a:spcBef>
                <a:spcPts val="0"/>
              </a:spcBef>
              <a:spcAft>
                <a:spcPts val="0"/>
              </a:spcAft>
              <a:buNone/>
            </a:pPr>
            <a:r>
              <a:rPr lang="en" sz="1400" b="1" dirty="0">
                <a:solidFill>
                  <a:srgbClr val="2B2B2B"/>
                </a:solidFill>
                <a:latin typeface="Montserrat" pitchFamily="2" charset="77"/>
              </a:rPr>
              <a:t>Test Cases</a:t>
            </a:r>
            <a:endParaRPr sz="1400" b="1" dirty="0">
              <a:solidFill>
                <a:srgbClr val="2B2B2B"/>
              </a:solidFill>
              <a:latin typeface="Montserrat" pitchFamily="2" charset="77"/>
            </a:endParaRPr>
          </a:p>
        </p:txBody>
      </p:sp>
      <p:sp>
        <p:nvSpPr>
          <p:cNvPr id="67" name="Google Shape;329;p27">
            <a:extLst>
              <a:ext uri="{FF2B5EF4-FFF2-40B4-BE49-F238E27FC236}">
                <a16:creationId xmlns:a16="http://schemas.microsoft.com/office/drawing/2014/main" id="{933CE055-B875-1D44-B5BF-93BE50414B65}"/>
              </a:ext>
            </a:extLst>
          </p:cNvPr>
          <p:cNvSpPr txBox="1"/>
          <p:nvPr/>
        </p:nvSpPr>
        <p:spPr>
          <a:xfrm>
            <a:off x="7752028" y="4414729"/>
            <a:ext cx="1121769" cy="595588"/>
          </a:xfrm>
          <a:prstGeom prst="rect">
            <a:avLst/>
          </a:prstGeom>
          <a:noFill/>
          <a:ln>
            <a:noFill/>
          </a:ln>
        </p:spPr>
        <p:txBody>
          <a:bodyPr spcFirstLastPara="1" wrap="square" lIns="91425" tIns="91425" rIns="91425" bIns="91425" anchor="ctr" anchorCtr="0">
            <a:noAutofit/>
          </a:bodyPr>
          <a:lstStyle/>
          <a:p>
            <a:pPr algn="ctr"/>
            <a:r>
              <a:rPr lang="en" sz="1400" b="1" dirty="0">
                <a:solidFill>
                  <a:srgbClr val="2B2B2B"/>
                </a:solidFill>
                <a:latin typeface="Montserrat" pitchFamily="2" charset="77"/>
              </a:rPr>
              <a:t>Run on Sandbox</a:t>
            </a:r>
            <a:endParaRPr sz="1400" b="1" dirty="0">
              <a:solidFill>
                <a:srgbClr val="2B2B2B"/>
              </a:solidFill>
              <a:latin typeface="Montserrat" pitchFamily="2" charset="77"/>
            </a:endParaRPr>
          </a:p>
        </p:txBody>
      </p:sp>
      <p:sp>
        <p:nvSpPr>
          <p:cNvPr id="68" name="Google Shape;330;p27">
            <a:extLst>
              <a:ext uri="{FF2B5EF4-FFF2-40B4-BE49-F238E27FC236}">
                <a16:creationId xmlns:a16="http://schemas.microsoft.com/office/drawing/2014/main" id="{17D67F6F-30C7-8849-88C0-E248075B0833}"/>
              </a:ext>
            </a:extLst>
          </p:cNvPr>
          <p:cNvSpPr txBox="1"/>
          <p:nvPr/>
        </p:nvSpPr>
        <p:spPr>
          <a:xfrm>
            <a:off x="9959663" y="4541712"/>
            <a:ext cx="1121769" cy="595588"/>
          </a:xfrm>
          <a:prstGeom prst="rect">
            <a:avLst/>
          </a:prstGeom>
          <a:noFill/>
          <a:ln>
            <a:noFill/>
          </a:ln>
        </p:spPr>
        <p:txBody>
          <a:bodyPr spcFirstLastPara="1" wrap="square" lIns="91425" tIns="91425" rIns="91425" bIns="91425" anchor="ctr" anchorCtr="0">
            <a:noAutofit/>
          </a:bodyPr>
          <a:lstStyle/>
          <a:p>
            <a:pPr lvl="0" indent="0" algn="ctr">
              <a:spcBef>
                <a:spcPts val="0"/>
              </a:spcBef>
              <a:spcAft>
                <a:spcPts val="0"/>
              </a:spcAft>
              <a:buNone/>
            </a:pPr>
            <a:r>
              <a:rPr lang="en" sz="1400" b="1" dirty="0">
                <a:solidFill>
                  <a:srgbClr val="2B2B2B"/>
                </a:solidFill>
                <a:latin typeface="Montserrat" pitchFamily="2" charset="77"/>
              </a:rPr>
              <a:t>Results</a:t>
            </a:r>
            <a:endParaRPr sz="1400" b="1" dirty="0">
              <a:solidFill>
                <a:srgbClr val="2B2B2B"/>
              </a:solidFill>
              <a:latin typeface="Montserrat" pitchFamily="2" charset="77"/>
            </a:endParaRPr>
          </a:p>
        </p:txBody>
      </p:sp>
      <p:sp>
        <p:nvSpPr>
          <p:cNvPr id="69" name="Google Shape;331;p27">
            <a:extLst>
              <a:ext uri="{FF2B5EF4-FFF2-40B4-BE49-F238E27FC236}">
                <a16:creationId xmlns:a16="http://schemas.microsoft.com/office/drawing/2014/main" id="{3288C27C-25A6-134E-B9EE-F55584571E60}"/>
              </a:ext>
            </a:extLst>
          </p:cNvPr>
          <p:cNvSpPr txBox="1"/>
          <p:nvPr/>
        </p:nvSpPr>
        <p:spPr>
          <a:xfrm>
            <a:off x="705410" y="5181372"/>
            <a:ext cx="1479323" cy="615523"/>
          </a:xfrm>
          <a:prstGeom prst="rect">
            <a:avLst/>
          </a:prstGeom>
          <a:noFill/>
          <a:ln w="28575" cap="flat" cmpd="sng">
            <a:solidFill>
              <a:srgbClr val="00C8FF"/>
            </a:solidFill>
            <a:prstDash val="solid"/>
            <a:round/>
            <a:headEnd type="none" w="sm" len="sm"/>
            <a:tailEnd type="none" w="sm" len="sm"/>
          </a:ln>
        </p:spPr>
        <p:txBody>
          <a:bodyPr spcFirstLastPara="1" wrap="square" lIns="91425" tIns="91425" rIns="91425" bIns="91425" anchor="t" anchorCtr="0">
            <a:spAutoFit/>
          </a:bodyPr>
          <a:lstStyle/>
          <a:p>
            <a:pPr algn="ctr"/>
            <a:r>
              <a:rPr lang="en" sz="1400" dirty="0">
                <a:solidFill>
                  <a:srgbClr val="2B2B2B"/>
                </a:solidFill>
                <a:latin typeface="Montserrat" pitchFamily="2" charset="77"/>
              </a:rPr>
              <a:t>Valid source code</a:t>
            </a:r>
            <a:endParaRPr sz="1400" dirty="0">
              <a:solidFill>
                <a:srgbClr val="2B2B2B"/>
              </a:solidFill>
              <a:latin typeface="Montserrat" pitchFamily="2" charset="77"/>
            </a:endParaRPr>
          </a:p>
        </p:txBody>
      </p:sp>
      <p:sp>
        <p:nvSpPr>
          <p:cNvPr id="70" name="Google Shape;332;p27">
            <a:extLst>
              <a:ext uri="{FF2B5EF4-FFF2-40B4-BE49-F238E27FC236}">
                <a16:creationId xmlns:a16="http://schemas.microsoft.com/office/drawing/2014/main" id="{47715ADB-AF4E-D649-A07B-6EB791025391}"/>
              </a:ext>
            </a:extLst>
          </p:cNvPr>
          <p:cNvSpPr txBox="1"/>
          <p:nvPr/>
        </p:nvSpPr>
        <p:spPr>
          <a:xfrm>
            <a:off x="2495322" y="5652749"/>
            <a:ext cx="2669680" cy="830966"/>
          </a:xfrm>
          <a:prstGeom prst="rect">
            <a:avLst/>
          </a:prstGeom>
          <a:noFill/>
          <a:ln w="28575" cap="flat" cmpd="sng">
            <a:solidFill>
              <a:srgbClr val="00C8FF"/>
            </a:solidFill>
            <a:prstDash val="solid"/>
            <a:round/>
            <a:headEnd type="none" w="sm" len="sm"/>
            <a:tailEnd type="none" w="sm" len="sm"/>
          </a:ln>
        </p:spPr>
        <p:txBody>
          <a:bodyPr spcFirstLastPara="1" wrap="square" lIns="91425" tIns="91425" rIns="91425" bIns="91425" anchor="t" anchorCtr="0">
            <a:spAutoFit/>
          </a:bodyPr>
          <a:lstStyle/>
          <a:p>
            <a:pPr lvl="0" indent="0" algn="ctr">
              <a:spcBef>
                <a:spcPts val="0"/>
              </a:spcBef>
              <a:spcAft>
                <a:spcPts val="0"/>
              </a:spcAft>
              <a:buNone/>
            </a:pPr>
            <a:r>
              <a:rPr lang="en" sz="1400" dirty="0">
                <a:solidFill>
                  <a:srgbClr val="2B2B2B"/>
                </a:solidFill>
                <a:latin typeface="Montserrat" pitchFamily="2" charset="77"/>
              </a:rPr>
              <a:t>Generator: generates new variants from the given seed code</a:t>
            </a:r>
            <a:endParaRPr sz="1400" dirty="0">
              <a:solidFill>
                <a:srgbClr val="2B2B2B"/>
              </a:solidFill>
              <a:latin typeface="Montserrat" pitchFamily="2" charset="77"/>
            </a:endParaRPr>
          </a:p>
        </p:txBody>
      </p:sp>
      <p:sp>
        <p:nvSpPr>
          <p:cNvPr id="71" name="Google Shape;333;p27">
            <a:extLst>
              <a:ext uri="{FF2B5EF4-FFF2-40B4-BE49-F238E27FC236}">
                <a16:creationId xmlns:a16="http://schemas.microsoft.com/office/drawing/2014/main" id="{8AAE6FB3-EA9E-5F45-A070-61B298EAAE23}"/>
              </a:ext>
            </a:extLst>
          </p:cNvPr>
          <p:cNvSpPr txBox="1"/>
          <p:nvPr/>
        </p:nvSpPr>
        <p:spPr>
          <a:xfrm>
            <a:off x="1911359" y="995601"/>
            <a:ext cx="3161976" cy="615523"/>
          </a:xfrm>
          <a:prstGeom prst="rect">
            <a:avLst/>
          </a:prstGeom>
          <a:noFill/>
          <a:ln w="28575" cap="flat" cmpd="sng">
            <a:solidFill>
              <a:srgbClr val="00C8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400" dirty="0" err="1">
                <a:solidFill>
                  <a:srgbClr val="2B2B2B"/>
                </a:solidFill>
                <a:latin typeface="Montserrat" pitchFamily="2" charset="77"/>
              </a:rPr>
              <a:t>Instrumentor</a:t>
            </a:r>
            <a:r>
              <a:rPr lang="en" sz="1400" dirty="0">
                <a:solidFill>
                  <a:srgbClr val="2B2B2B"/>
                </a:solidFill>
                <a:latin typeface="Montserrat" pitchFamily="2" charset="77"/>
              </a:rPr>
              <a:t>: injects oracles to the seed code</a:t>
            </a:r>
            <a:endParaRPr sz="1400" dirty="0">
              <a:solidFill>
                <a:srgbClr val="2B2B2B"/>
              </a:solidFill>
              <a:latin typeface="Montserrat" pitchFamily="2" charset="77"/>
            </a:endParaRPr>
          </a:p>
        </p:txBody>
      </p:sp>
      <p:sp>
        <p:nvSpPr>
          <p:cNvPr id="72" name="Google Shape;334;p27">
            <a:extLst>
              <a:ext uri="{FF2B5EF4-FFF2-40B4-BE49-F238E27FC236}">
                <a16:creationId xmlns:a16="http://schemas.microsoft.com/office/drawing/2014/main" id="{D054D386-694C-B144-A7E8-58B5E68CF3D1}"/>
              </a:ext>
            </a:extLst>
          </p:cNvPr>
          <p:cNvSpPr txBox="1"/>
          <p:nvPr/>
        </p:nvSpPr>
        <p:spPr>
          <a:xfrm>
            <a:off x="6100836" y="304517"/>
            <a:ext cx="1783736" cy="830966"/>
          </a:xfrm>
          <a:prstGeom prst="rect">
            <a:avLst/>
          </a:prstGeom>
          <a:noFill/>
          <a:ln w="28575" cap="flat" cmpd="sng">
            <a:solidFill>
              <a:srgbClr val="00C8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400" dirty="0">
                <a:solidFill>
                  <a:srgbClr val="2B2B2B"/>
                </a:solidFill>
                <a:latin typeface="Montserrat" pitchFamily="2" charset="77"/>
              </a:rPr>
              <a:t>1x instrumented </a:t>
            </a:r>
            <a:endParaRPr sz="1400" dirty="0">
              <a:solidFill>
                <a:srgbClr val="2B2B2B"/>
              </a:solidFill>
              <a:latin typeface="Montserrat" pitchFamily="2" charset="77"/>
            </a:endParaRPr>
          </a:p>
          <a:p>
            <a:pPr marL="0" lvl="0" indent="0" algn="ctr" rtl="0">
              <a:spcBef>
                <a:spcPts val="0"/>
              </a:spcBef>
              <a:spcAft>
                <a:spcPts val="0"/>
              </a:spcAft>
              <a:buNone/>
            </a:pPr>
            <a:r>
              <a:rPr lang="en" sz="1400" dirty="0">
                <a:solidFill>
                  <a:srgbClr val="2B2B2B"/>
                </a:solidFill>
                <a:latin typeface="Montserrat" pitchFamily="2" charset="77"/>
              </a:rPr>
              <a:t>+</a:t>
            </a:r>
            <a:endParaRPr sz="1400" dirty="0">
              <a:solidFill>
                <a:srgbClr val="2B2B2B"/>
              </a:solidFill>
              <a:latin typeface="Montserrat" pitchFamily="2" charset="77"/>
            </a:endParaRPr>
          </a:p>
          <a:p>
            <a:pPr marL="0" lvl="0" indent="0" algn="ctr" rtl="0">
              <a:spcBef>
                <a:spcPts val="0"/>
              </a:spcBef>
              <a:spcAft>
                <a:spcPts val="0"/>
              </a:spcAft>
              <a:buNone/>
            </a:pPr>
            <a:r>
              <a:rPr lang="en" sz="1400" dirty="0" err="1">
                <a:solidFill>
                  <a:srgbClr val="2B2B2B"/>
                </a:solidFill>
                <a:latin typeface="Montserrat" pitchFamily="2" charset="77"/>
              </a:rPr>
              <a:t>Nx</a:t>
            </a:r>
            <a:r>
              <a:rPr lang="en" sz="1400" dirty="0">
                <a:solidFill>
                  <a:srgbClr val="2B2B2B"/>
                </a:solidFill>
                <a:latin typeface="Montserrat" pitchFamily="2" charset="77"/>
              </a:rPr>
              <a:t> variants</a:t>
            </a:r>
            <a:endParaRPr sz="1400" dirty="0">
              <a:solidFill>
                <a:srgbClr val="2B2B2B"/>
              </a:solidFill>
              <a:latin typeface="Montserrat" pitchFamily="2" charset="77"/>
            </a:endParaRPr>
          </a:p>
        </p:txBody>
      </p:sp>
      <p:sp>
        <p:nvSpPr>
          <p:cNvPr id="73" name="Google Shape;335;p27">
            <a:extLst>
              <a:ext uri="{FF2B5EF4-FFF2-40B4-BE49-F238E27FC236}">
                <a16:creationId xmlns:a16="http://schemas.microsoft.com/office/drawing/2014/main" id="{06F5B4AC-2A90-6240-ACCD-5CC45A476150}"/>
              </a:ext>
            </a:extLst>
          </p:cNvPr>
          <p:cNvSpPr txBox="1"/>
          <p:nvPr/>
        </p:nvSpPr>
        <p:spPr>
          <a:xfrm>
            <a:off x="7659016" y="5780811"/>
            <a:ext cx="2669680" cy="615523"/>
          </a:xfrm>
          <a:prstGeom prst="rect">
            <a:avLst/>
          </a:prstGeom>
          <a:noFill/>
          <a:ln w="28575" cap="flat" cmpd="sng">
            <a:solidFill>
              <a:srgbClr val="00C8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400" dirty="0">
                <a:solidFill>
                  <a:srgbClr val="2B2B2B"/>
                </a:solidFill>
                <a:latin typeface="Montserrat" pitchFamily="2" charset="77"/>
              </a:rPr>
              <a:t>Testing oracles search for foreign references</a:t>
            </a:r>
            <a:r>
              <a:rPr lang="en" sz="1400" dirty="0"/>
              <a:t>.</a:t>
            </a:r>
            <a:endParaRPr sz="1400" dirty="0"/>
          </a:p>
        </p:txBody>
      </p:sp>
      <p:cxnSp>
        <p:nvCxnSpPr>
          <p:cNvPr id="74" name="Google Shape;336;p27">
            <a:extLst>
              <a:ext uri="{FF2B5EF4-FFF2-40B4-BE49-F238E27FC236}">
                <a16:creationId xmlns:a16="http://schemas.microsoft.com/office/drawing/2014/main" id="{3712EF2B-AEF9-8F4F-A560-E44D013C06DF}"/>
              </a:ext>
            </a:extLst>
          </p:cNvPr>
          <p:cNvCxnSpPr>
            <a:cxnSpLocks/>
            <a:stCxn id="64" idx="2"/>
            <a:endCxn id="69" idx="0"/>
          </p:cNvCxnSpPr>
          <p:nvPr/>
        </p:nvCxnSpPr>
        <p:spPr>
          <a:xfrm rot="5400000">
            <a:off x="1465822" y="4233317"/>
            <a:ext cx="927306" cy="968805"/>
          </a:xfrm>
          <a:prstGeom prst="bentConnector3">
            <a:avLst>
              <a:gd name="adj1" fmla="val 50000"/>
            </a:avLst>
          </a:prstGeom>
          <a:noFill/>
          <a:ln w="22225" cap="flat" cmpd="sng">
            <a:solidFill>
              <a:srgbClr val="00C8FF"/>
            </a:solidFill>
            <a:prstDash val="solid"/>
            <a:round/>
            <a:headEnd type="none" w="med" len="med"/>
            <a:tailEnd type="none" w="med" len="med"/>
          </a:ln>
        </p:spPr>
      </p:cxnSp>
      <p:cxnSp>
        <p:nvCxnSpPr>
          <p:cNvPr id="75" name="Google Shape;337;p27">
            <a:extLst>
              <a:ext uri="{FF2B5EF4-FFF2-40B4-BE49-F238E27FC236}">
                <a16:creationId xmlns:a16="http://schemas.microsoft.com/office/drawing/2014/main" id="{21E5DE08-66FA-1E41-8FC5-5DE3ABED0CC7}"/>
              </a:ext>
            </a:extLst>
          </p:cNvPr>
          <p:cNvCxnSpPr>
            <a:cxnSpLocks/>
            <a:stCxn id="65" idx="2"/>
            <a:endCxn id="70" idx="0"/>
          </p:cNvCxnSpPr>
          <p:nvPr/>
        </p:nvCxnSpPr>
        <p:spPr>
          <a:xfrm rot="5400000">
            <a:off x="3582695" y="5042768"/>
            <a:ext cx="857448" cy="362514"/>
          </a:xfrm>
          <a:prstGeom prst="bentConnector3">
            <a:avLst>
              <a:gd name="adj1" fmla="val 50000"/>
            </a:avLst>
          </a:prstGeom>
          <a:noFill/>
          <a:ln w="22225" cap="flat" cmpd="sng">
            <a:solidFill>
              <a:srgbClr val="00C8FF"/>
            </a:solidFill>
            <a:prstDash val="solid"/>
            <a:round/>
            <a:headEnd type="none" w="med" len="med"/>
            <a:tailEnd type="none" w="med" len="med"/>
          </a:ln>
        </p:spPr>
      </p:cxnSp>
      <p:cxnSp>
        <p:nvCxnSpPr>
          <p:cNvPr id="76" name="Google Shape;338;p27">
            <a:extLst>
              <a:ext uri="{FF2B5EF4-FFF2-40B4-BE49-F238E27FC236}">
                <a16:creationId xmlns:a16="http://schemas.microsoft.com/office/drawing/2014/main" id="{27441D67-3E64-D74E-A40F-6E836ECB028A}"/>
              </a:ext>
            </a:extLst>
          </p:cNvPr>
          <p:cNvCxnSpPr>
            <a:cxnSpLocks/>
            <a:stCxn id="52" idx="0"/>
            <a:endCxn id="71" idx="2"/>
          </p:cNvCxnSpPr>
          <p:nvPr/>
        </p:nvCxnSpPr>
        <p:spPr>
          <a:xfrm rot="16200000" flipV="1">
            <a:off x="3435253" y="1668218"/>
            <a:ext cx="814518" cy="700330"/>
          </a:xfrm>
          <a:prstGeom prst="bentConnector3">
            <a:avLst>
              <a:gd name="adj1" fmla="val 50000"/>
            </a:avLst>
          </a:prstGeom>
          <a:noFill/>
          <a:ln w="22225" cap="flat" cmpd="sng">
            <a:solidFill>
              <a:srgbClr val="00C8FF"/>
            </a:solidFill>
            <a:prstDash val="solid"/>
            <a:round/>
            <a:headEnd type="none" w="med" len="med"/>
            <a:tailEnd type="none" w="med" len="med"/>
          </a:ln>
        </p:spPr>
      </p:cxnSp>
      <p:cxnSp>
        <p:nvCxnSpPr>
          <p:cNvPr id="77" name="Google Shape;339;p27">
            <a:extLst>
              <a:ext uri="{FF2B5EF4-FFF2-40B4-BE49-F238E27FC236}">
                <a16:creationId xmlns:a16="http://schemas.microsoft.com/office/drawing/2014/main" id="{FF2C2482-6615-204C-9308-F71FEC8EA1C3}"/>
              </a:ext>
            </a:extLst>
          </p:cNvPr>
          <p:cNvCxnSpPr>
            <a:cxnSpLocks/>
            <a:stCxn id="59" idx="0"/>
            <a:endCxn id="72" idx="2"/>
          </p:cNvCxnSpPr>
          <p:nvPr/>
        </p:nvCxnSpPr>
        <p:spPr>
          <a:xfrm rot="5400000" flipH="1" flipV="1">
            <a:off x="6227253" y="1101553"/>
            <a:ext cx="731521" cy="799382"/>
          </a:xfrm>
          <a:prstGeom prst="bentConnector3">
            <a:avLst>
              <a:gd name="adj1" fmla="val 50000"/>
            </a:avLst>
          </a:prstGeom>
          <a:noFill/>
          <a:ln w="22225" cap="flat" cmpd="sng">
            <a:solidFill>
              <a:srgbClr val="00C8FF"/>
            </a:solidFill>
            <a:prstDash val="solid"/>
            <a:round/>
            <a:headEnd type="none" w="med" len="med"/>
            <a:tailEnd type="none" w="med" len="med"/>
          </a:ln>
        </p:spPr>
      </p:cxnSp>
      <p:sp>
        <p:nvSpPr>
          <p:cNvPr id="78" name="Google Shape;340;p27">
            <a:extLst>
              <a:ext uri="{FF2B5EF4-FFF2-40B4-BE49-F238E27FC236}">
                <a16:creationId xmlns:a16="http://schemas.microsoft.com/office/drawing/2014/main" id="{6D4D94DD-2612-9743-859A-37A668BDCBC3}"/>
              </a:ext>
            </a:extLst>
          </p:cNvPr>
          <p:cNvSpPr txBox="1"/>
          <p:nvPr/>
        </p:nvSpPr>
        <p:spPr>
          <a:xfrm>
            <a:off x="8918997" y="748517"/>
            <a:ext cx="1479323" cy="615523"/>
          </a:xfrm>
          <a:prstGeom prst="rect">
            <a:avLst/>
          </a:prstGeom>
          <a:noFill/>
          <a:ln w="28575" cap="flat" cmpd="sng">
            <a:solidFill>
              <a:srgbClr val="00C8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400" dirty="0">
                <a:solidFill>
                  <a:srgbClr val="2B2B2B"/>
                </a:solidFill>
                <a:latin typeface="Montserrat" pitchFamily="2" charset="77"/>
              </a:rPr>
              <a:t>Status of the analysis</a:t>
            </a:r>
            <a:endParaRPr sz="1400" dirty="0">
              <a:solidFill>
                <a:srgbClr val="2B2B2B"/>
              </a:solidFill>
              <a:latin typeface="Montserrat" pitchFamily="2" charset="77"/>
            </a:endParaRPr>
          </a:p>
        </p:txBody>
      </p:sp>
      <p:cxnSp>
        <p:nvCxnSpPr>
          <p:cNvPr id="79" name="Google Shape;341;p27">
            <a:extLst>
              <a:ext uri="{FF2B5EF4-FFF2-40B4-BE49-F238E27FC236}">
                <a16:creationId xmlns:a16="http://schemas.microsoft.com/office/drawing/2014/main" id="{470E7B7A-8B4D-D541-A627-2AFFCB49D3FC}"/>
              </a:ext>
            </a:extLst>
          </p:cNvPr>
          <p:cNvCxnSpPr>
            <a:stCxn id="67" idx="2"/>
            <a:endCxn id="73" idx="0"/>
          </p:cNvCxnSpPr>
          <p:nvPr/>
        </p:nvCxnSpPr>
        <p:spPr>
          <a:xfrm rot="16200000" flipH="1">
            <a:off x="8268137" y="5055092"/>
            <a:ext cx="770494" cy="680943"/>
          </a:xfrm>
          <a:prstGeom prst="bentConnector3">
            <a:avLst>
              <a:gd name="adj1" fmla="val 50000"/>
            </a:avLst>
          </a:prstGeom>
          <a:noFill/>
          <a:ln w="22225" cap="flat" cmpd="sng">
            <a:solidFill>
              <a:srgbClr val="00C8FF"/>
            </a:solidFill>
            <a:prstDash val="solid"/>
            <a:round/>
            <a:headEnd type="none" w="med" len="med"/>
            <a:tailEnd type="none" w="med" len="med"/>
          </a:ln>
        </p:spPr>
      </p:cxnSp>
      <p:cxnSp>
        <p:nvCxnSpPr>
          <p:cNvPr id="80" name="Google Shape;342;p27">
            <a:extLst>
              <a:ext uri="{FF2B5EF4-FFF2-40B4-BE49-F238E27FC236}">
                <a16:creationId xmlns:a16="http://schemas.microsoft.com/office/drawing/2014/main" id="{08FB4F12-9632-3840-AD04-26367770CA36}"/>
              </a:ext>
            </a:extLst>
          </p:cNvPr>
          <p:cNvCxnSpPr>
            <a:cxnSpLocks/>
            <a:stCxn id="63" idx="0"/>
            <a:endCxn id="78" idx="2"/>
          </p:cNvCxnSpPr>
          <p:nvPr/>
        </p:nvCxnSpPr>
        <p:spPr>
          <a:xfrm rot="16200000" flipV="1">
            <a:off x="9583183" y="1439516"/>
            <a:ext cx="1012866" cy="861914"/>
          </a:xfrm>
          <a:prstGeom prst="bentConnector3">
            <a:avLst>
              <a:gd name="adj1" fmla="val 50000"/>
            </a:avLst>
          </a:prstGeom>
          <a:noFill/>
          <a:ln w="22225" cap="flat" cmpd="sng">
            <a:solidFill>
              <a:srgbClr val="00C8FF"/>
            </a:solidFill>
            <a:prstDash val="solid"/>
            <a:round/>
            <a:headEnd type="none" w="med" len="med"/>
            <a:tailEnd type="none" w="med" len="med"/>
          </a:ln>
        </p:spPr>
      </p:cxnSp>
    </p:spTree>
    <p:extLst>
      <p:ext uri="{BB962C8B-B14F-4D97-AF65-F5344CB8AC3E}">
        <p14:creationId xmlns:p14="http://schemas.microsoft.com/office/powerpoint/2010/main" val="313246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nodeType="afterEffect">
                                  <p:stCondLst>
                                    <p:cond delay="0"/>
                                  </p:stCondLst>
                                  <p:childTnLst>
                                    <p:set>
                                      <p:cBhvr>
                                        <p:cTn id="81" dur="1" fill="hold">
                                          <p:stCondLst>
                                            <p:cond delay="0"/>
                                          </p:stCondLst>
                                        </p:cTn>
                                        <p:tgtEl>
                                          <p:spTgt spid="8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4" grpId="0"/>
      <p:bldP spid="65" grpId="0"/>
      <p:bldP spid="66" grpId="0"/>
      <p:bldP spid="67" grpId="0"/>
      <p:bldP spid="68" grpId="0"/>
      <p:bldP spid="69" grpId="0" animBg="1"/>
      <p:bldP spid="70" grpId="0" animBg="1"/>
      <p:bldP spid="71" grpId="0" animBg="1"/>
      <p:bldP spid="72" grpId="0" animBg="1"/>
      <p:bldP spid="73" grpId="0" animBg="1"/>
      <p:bldP spid="7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r>
              <a:rPr lang="en-US" dirty="0"/>
              <a:t>Seed corpus</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14</a:t>
            </a:fld>
            <a:endParaRPr lang="en-US" dirty="0"/>
          </a:p>
        </p:txBody>
      </p:sp>
      <p:sp>
        <p:nvSpPr>
          <p:cNvPr id="7" name="Text Placeholder 6">
            <a:extLst>
              <a:ext uri="{FF2B5EF4-FFF2-40B4-BE49-F238E27FC236}">
                <a16:creationId xmlns:a16="http://schemas.microsoft.com/office/drawing/2014/main" id="{F53A2957-26F9-6644-A7A7-80038B99ADCB}"/>
              </a:ext>
            </a:extLst>
          </p:cNvPr>
          <p:cNvSpPr>
            <a:spLocks noGrp="1"/>
          </p:cNvSpPr>
          <p:nvPr>
            <p:ph type="body" sz="quarter" idx="12"/>
          </p:nvPr>
        </p:nvSpPr>
        <p:spPr/>
        <p:txBody>
          <a:bodyPr>
            <a:normAutofit/>
          </a:bodyPr>
          <a:lstStyle/>
          <a:p>
            <a:pPr>
              <a:spcBef>
                <a:spcPts val="0"/>
              </a:spcBef>
            </a:pPr>
            <a:r>
              <a:rPr lang="en-US" dirty="0">
                <a:solidFill>
                  <a:srgbClr val="2B2B2B"/>
                </a:solidFill>
              </a:rPr>
              <a:t>Contains self-contained JavaScript code,</a:t>
            </a:r>
          </a:p>
          <a:p>
            <a:pPr>
              <a:spcBef>
                <a:spcPts val="0"/>
              </a:spcBef>
            </a:pPr>
            <a:r>
              <a:rPr lang="en-US" dirty="0">
                <a:solidFill>
                  <a:srgbClr val="2B2B2B"/>
                </a:solidFill>
              </a:rPr>
              <a:t>It should cover most of the language’s features,</a:t>
            </a:r>
          </a:p>
          <a:p>
            <a:pPr>
              <a:spcBef>
                <a:spcPts val="0"/>
              </a:spcBef>
            </a:pPr>
            <a:r>
              <a:rPr lang="en-US" dirty="0">
                <a:solidFill>
                  <a:srgbClr val="2B2B2B"/>
                </a:solidFill>
              </a:rPr>
              <a:t>V8 unit tests and ECMAScript tests (Test262).</a:t>
            </a:r>
          </a:p>
        </p:txBody>
      </p:sp>
      <p:sp>
        <p:nvSpPr>
          <p:cNvPr id="36" name="Google Shape;167;p20">
            <a:extLst>
              <a:ext uri="{FF2B5EF4-FFF2-40B4-BE49-F238E27FC236}">
                <a16:creationId xmlns:a16="http://schemas.microsoft.com/office/drawing/2014/main" id="{2AA08D5B-CB3E-B149-B446-DA686D8BB9E4}"/>
              </a:ext>
            </a:extLst>
          </p:cNvPr>
          <p:cNvSpPr txBox="1"/>
          <p:nvPr/>
        </p:nvSpPr>
        <p:spPr>
          <a:xfrm>
            <a:off x="6644880" y="5581090"/>
            <a:ext cx="3752497" cy="436583"/>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400" b="1" kern="0" dirty="0">
                <a:solidFill>
                  <a:srgbClr val="000000"/>
                </a:solidFill>
                <a:latin typeface="Arial"/>
                <a:cs typeface="Arial"/>
                <a:sym typeface="Arial"/>
              </a:rPr>
              <a:t>ECMA</a:t>
            </a:r>
          </a:p>
        </p:txBody>
      </p:sp>
      <p:sp>
        <p:nvSpPr>
          <p:cNvPr id="11" name="Google Shape;167;p20">
            <a:extLst>
              <a:ext uri="{FF2B5EF4-FFF2-40B4-BE49-F238E27FC236}">
                <a16:creationId xmlns:a16="http://schemas.microsoft.com/office/drawing/2014/main" id="{6340D955-1E11-AE40-8318-037DCBBDD7D4}"/>
              </a:ext>
            </a:extLst>
          </p:cNvPr>
          <p:cNvSpPr txBox="1"/>
          <p:nvPr/>
        </p:nvSpPr>
        <p:spPr>
          <a:xfrm>
            <a:off x="710273" y="5548510"/>
            <a:ext cx="3752497" cy="436583"/>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400" b="1" kern="0" dirty="0">
                <a:solidFill>
                  <a:srgbClr val="000000"/>
                </a:solidFill>
                <a:latin typeface="Arial"/>
                <a:cs typeface="Arial"/>
                <a:sym typeface="Arial"/>
              </a:rPr>
              <a:t>V8</a:t>
            </a:r>
          </a:p>
        </p:txBody>
      </p:sp>
      <p:sp>
        <p:nvSpPr>
          <p:cNvPr id="5" name="Rectangle 4">
            <a:extLst>
              <a:ext uri="{FF2B5EF4-FFF2-40B4-BE49-F238E27FC236}">
                <a16:creationId xmlns:a16="http://schemas.microsoft.com/office/drawing/2014/main" id="{C893CA65-A83F-7A4C-A8F2-DF717C95E3D4}"/>
              </a:ext>
            </a:extLst>
          </p:cNvPr>
          <p:cNvSpPr/>
          <p:nvPr/>
        </p:nvSpPr>
        <p:spPr>
          <a:xfrm>
            <a:off x="5295543" y="3087448"/>
            <a:ext cx="8267038" cy="2246769"/>
          </a:xfrm>
          <a:prstGeom prst="rect">
            <a:avLst/>
          </a:prstGeom>
        </p:spPr>
        <p:txBody>
          <a:bodyPr wrap="square">
            <a:spAutoFit/>
          </a:bodyPr>
          <a:lstStyle/>
          <a:p>
            <a:r>
              <a:rPr lang="en" sz="1400" dirty="0">
                <a:solidFill>
                  <a:srgbClr val="B6D7A8"/>
                </a:solidFill>
                <a:highlight>
                  <a:srgbClr val="FFFFFF"/>
                </a:highlight>
                <a:latin typeface="Consolas"/>
                <a:ea typeface="Consolas"/>
                <a:cs typeface="Consolas"/>
                <a:sym typeface="Consolas"/>
              </a:rPr>
              <a:t>1: </a:t>
            </a:r>
            <a:r>
              <a:rPr lang="en-US" sz="1400" dirty="0">
                <a:solidFill>
                  <a:srgbClr val="AA0D91"/>
                </a:solidFill>
                <a:latin typeface="Consolas" panose="020B0609020204030204" pitchFamily="49" charset="0"/>
              </a:rPr>
              <a:t>const</a:t>
            </a:r>
            <a:r>
              <a:rPr lang="en-US" sz="1400" dirty="0">
                <a:solidFill>
                  <a:srgbClr val="000000"/>
                </a:solidFill>
                <a:latin typeface="Consolas" panose="020B0609020204030204" pitchFamily="49" charset="0"/>
              </a:rPr>
              <a:t> p = </a:t>
            </a:r>
            <a:r>
              <a:rPr lang="en-US" sz="1400" dirty="0">
                <a:solidFill>
                  <a:srgbClr val="5C2699"/>
                </a:solidFill>
                <a:latin typeface="Consolas" panose="020B0609020204030204" pitchFamily="49" charset="0"/>
              </a:rPr>
              <a:t>eval</a:t>
            </a:r>
            <a:r>
              <a:rPr lang="en-US" sz="1400" dirty="0">
                <a:solidFill>
                  <a:srgbClr val="000000"/>
                </a:solidFill>
                <a:latin typeface="Consolas" panose="020B0609020204030204" pitchFamily="49" charset="0"/>
              </a:rPr>
              <a:t>(</a:t>
            </a:r>
            <a:r>
              <a:rPr lang="en-US" sz="1400" dirty="0">
                <a:solidFill>
                  <a:srgbClr val="C41A16"/>
                </a:solidFill>
                <a:latin typeface="Consolas" panose="020B0609020204030204" pitchFamily="49" charset="0"/>
              </a:rPr>
              <a:t>"import('./module-</a:t>
            </a:r>
            <a:r>
              <a:rPr lang="en-US" sz="1400" dirty="0" err="1">
                <a:solidFill>
                  <a:srgbClr val="C41A16"/>
                </a:solidFill>
                <a:latin typeface="Consolas" panose="020B0609020204030204" pitchFamily="49" charset="0"/>
              </a:rPr>
              <a:t>code_FIXTURE.js</a:t>
            </a:r>
            <a:r>
              <a:rPr lang="en-US" sz="1400" dirty="0">
                <a:solidFill>
                  <a:srgbClr val="C41A16"/>
                </a:solidFill>
                <a:latin typeface="Consolas" panose="020B0609020204030204" pitchFamily="49" charset="0"/>
              </a:rPr>
              <a:t>');"</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endParaRPr lang="en-US" sz="1400" dirty="0">
              <a:solidFill>
                <a:srgbClr val="000000"/>
              </a:solidFill>
              <a:latin typeface="Consolas" panose="020B0609020204030204" pitchFamily="49" charset="0"/>
            </a:endParaRPr>
          </a:p>
          <a:p>
            <a:r>
              <a:rPr lang="en" sz="1400" dirty="0">
                <a:solidFill>
                  <a:srgbClr val="B6D7A8"/>
                </a:solidFill>
                <a:highlight>
                  <a:srgbClr val="FFFFFF"/>
                </a:highlight>
                <a:latin typeface="Consolas"/>
                <a:ea typeface="Consolas"/>
                <a:cs typeface="Consolas"/>
                <a:sym typeface="Consolas"/>
              </a:rPr>
              <a:t>2:</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3</a:t>
            </a:r>
            <a:r>
              <a:rPr lang="en" sz="1400" dirty="0">
                <a:solidFill>
                  <a:srgbClr val="B6D7A8"/>
                </a:solidFill>
                <a:highlight>
                  <a:srgbClr val="FFFFFF"/>
                </a:highlight>
                <a:latin typeface="Consolas"/>
                <a:ea typeface="Consolas"/>
                <a:cs typeface="Consolas"/>
                <a:sym typeface="Consolas"/>
              </a:rPr>
              <a:t>: </a:t>
            </a:r>
            <a:r>
              <a:rPr lang="en-US" sz="1400" dirty="0" err="1">
                <a:solidFill>
                  <a:srgbClr val="000000"/>
                </a:solidFill>
                <a:latin typeface="Consolas" panose="020B0609020204030204" pitchFamily="49" charset="0"/>
              </a:rPr>
              <a:t>assert.sameValue</a:t>
            </a:r>
            <a:r>
              <a:rPr lang="en-US" sz="1400" dirty="0">
                <a:solidFill>
                  <a:srgbClr val="000000"/>
                </a:solidFill>
                <a:latin typeface="Consolas" panose="020B0609020204030204" pitchFamily="49" charset="0"/>
              </a:rPr>
              <a:t>(</a:t>
            </a:r>
            <a:r>
              <a:rPr lang="en-US" sz="1400" dirty="0" err="1">
                <a:solidFill>
                  <a:srgbClr val="5C2699"/>
                </a:solidFill>
                <a:latin typeface="Consolas" panose="020B0609020204030204" pitchFamily="49" charset="0"/>
              </a:rPr>
              <a:t>Object</a:t>
            </a:r>
            <a:r>
              <a:rPr lang="en-US" sz="1400" dirty="0" err="1">
                <a:solidFill>
                  <a:srgbClr val="000000"/>
                </a:solidFill>
                <a:latin typeface="Consolas" panose="020B0609020204030204" pitchFamily="49" charset="0"/>
              </a:rPr>
              <a:t>.getPrototypeOf</a:t>
            </a:r>
            <a:r>
              <a:rPr lang="en-US" sz="1400" dirty="0">
                <a:solidFill>
                  <a:srgbClr val="000000"/>
                </a:solidFill>
                <a:latin typeface="Consolas" panose="020B0609020204030204" pitchFamily="49" charset="0"/>
              </a:rPr>
              <a:t>(p), </a:t>
            </a:r>
            <a:r>
              <a:rPr lang="en-US" sz="1400" dirty="0" err="1">
                <a:solidFill>
                  <a:srgbClr val="5C2699"/>
                </a:solidFill>
                <a:latin typeface="Consolas" panose="020B0609020204030204" pitchFamily="49" charset="0"/>
              </a:rPr>
              <a:t>Promise</a:t>
            </a:r>
            <a:r>
              <a:rPr lang="en-US" sz="1400" dirty="0" err="1">
                <a:solidFill>
                  <a:srgbClr val="000000"/>
                </a:solidFill>
                <a:latin typeface="Consolas" panose="020B0609020204030204" pitchFamily="49" charset="0"/>
              </a:rPr>
              <a:t>.prototype</a:t>
            </a:r>
            <a:r>
              <a:rPr lang="en-US" sz="1400" dirty="0">
                <a:solidFill>
                  <a:srgbClr val="000000"/>
                </a:solidFill>
                <a:latin typeface="Consolas" panose="020B0609020204030204" pitchFamily="49" charset="0"/>
              </a:rPr>
              <a:t> , \</a:t>
            </a:r>
          </a:p>
          <a:p>
            <a:r>
              <a:rPr lang="en-US" sz="1400" dirty="0">
                <a:solidFill>
                  <a:srgbClr val="C41A16"/>
                </a:solidFill>
                <a:latin typeface="Consolas" panose="020B0609020204030204" pitchFamily="49" charset="0"/>
              </a:rPr>
              <a:t>   'prototype is %</a:t>
            </a:r>
            <a:r>
              <a:rPr lang="en-US" sz="1400" dirty="0" err="1">
                <a:solidFill>
                  <a:srgbClr val="C41A16"/>
                </a:solidFill>
                <a:latin typeface="Consolas" panose="020B0609020204030204" pitchFamily="49" charset="0"/>
              </a:rPr>
              <a:t>PromisePrototype</a:t>
            </a:r>
            <a:r>
              <a:rPr lang="en-US" sz="1400" dirty="0">
                <a:solidFill>
                  <a:srgbClr val="C41A16"/>
                </a:solidFill>
                <a:latin typeface="Consolas" panose="020B0609020204030204" pitchFamily="49" charset="0"/>
              </a:rPr>
              <a:t>%’</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4</a:t>
            </a:r>
            <a:r>
              <a:rPr lang="en" sz="1400" dirty="0">
                <a:solidFill>
                  <a:srgbClr val="B6D7A8"/>
                </a:solidFill>
                <a:highlight>
                  <a:srgbClr val="FFFFFF"/>
                </a:highlight>
                <a:latin typeface="Consolas"/>
                <a:ea typeface="Consolas"/>
                <a:cs typeface="Consolas"/>
                <a:sym typeface="Consolas"/>
              </a:rPr>
              <a:t>:</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5</a:t>
            </a:r>
            <a:r>
              <a:rPr lang="en" sz="1400" dirty="0">
                <a:solidFill>
                  <a:srgbClr val="B6D7A8"/>
                </a:solidFill>
                <a:highlight>
                  <a:srgbClr val="FFFFFF"/>
                </a:highlight>
                <a:latin typeface="Consolas"/>
                <a:ea typeface="Consolas"/>
                <a:cs typeface="Consolas"/>
                <a:sym typeface="Consolas"/>
              </a:rPr>
              <a:t>: </a:t>
            </a:r>
            <a:r>
              <a:rPr lang="en-US" sz="1400" dirty="0" err="1">
                <a:solidFill>
                  <a:srgbClr val="000000"/>
                </a:solidFill>
                <a:latin typeface="Consolas" panose="020B0609020204030204" pitchFamily="49" charset="0"/>
              </a:rPr>
              <a:t>p.then</a:t>
            </a:r>
            <a:r>
              <a:rPr lang="en-US" sz="1400" dirty="0">
                <a:solidFill>
                  <a:srgbClr val="000000"/>
                </a:solidFill>
                <a:latin typeface="Consolas" panose="020B0609020204030204" pitchFamily="49" charset="0"/>
              </a:rPr>
              <a:t>(</a:t>
            </a:r>
            <a:r>
              <a:rPr lang="en-US" sz="1400" dirty="0">
                <a:solidFill>
                  <a:srgbClr val="5C2699"/>
                </a:solidFill>
                <a:latin typeface="Consolas" panose="020B0609020204030204" pitchFamily="49" charset="0"/>
              </a:rPr>
              <a:t>imported</a:t>
            </a:r>
            <a:r>
              <a:rPr lang="en-US" sz="1400" dirty="0">
                <a:solidFill>
                  <a:srgbClr val="000000"/>
                </a:solidFill>
                <a:latin typeface="Consolas" panose="020B0609020204030204" pitchFamily="49" charset="0"/>
              </a:rPr>
              <a:t> =&gt; {</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6</a:t>
            </a:r>
            <a:r>
              <a:rPr lang="en" sz="1400" dirty="0">
                <a:solidFill>
                  <a:srgbClr val="B6D7A8"/>
                </a:solidFill>
                <a:highlight>
                  <a:srgbClr val="FFFFFF"/>
                </a:highlight>
                <a:latin typeface="Consolas"/>
                <a:ea typeface="Consolas"/>
                <a:cs typeface="Consolas"/>
                <a:sym typeface="Consolas"/>
              </a:rPr>
              <a:t>: </a:t>
            </a:r>
            <a:r>
              <a:rPr lang="en-US" sz="1400" dirty="0" err="1">
                <a:solidFill>
                  <a:srgbClr val="000000"/>
                </a:solidFill>
                <a:latin typeface="Consolas" panose="020B0609020204030204" pitchFamily="49" charset="0"/>
              </a:rPr>
              <a:t>assert.sameValue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imported.default</a:t>
            </a:r>
            <a:r>
              <a:rPr lang="en-US" sz="1400" dirty="0">
                <a:solidFill>
                  <a:srgbClr val="000000"/>
                </a:solidFill>
                <a:latin typeface="Consolas" panose="020B0609020204030204" pitchFamily="49" charset="0"/>
              </a:rPr>
              <a:t>, </a:t>
            </a:r>
            <a:r>
              <a:rPr lang="en-US" sz="1400" dirty="0">
                <a:solidFill>
                  <a:srgbClr val="1C00CF"/>
                </a:solidFill>
                <a:latin typeface="Consolas" panose="020B0609020204030204" pitchFamily="49" charset="0"/>
              </a:rPr>
              <a:t>42</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7</a:t>
            </a:r>
            <a:r>
              <a:rPr lang="en" sz="1400" dirty="0">
                <a:solidFill>
                  <a:srgbClr val="B6D7A8"/>
                </a:solidFill>
                <a:highlight>
                  <a:srgbClr val="FFFFFF"/>
                </a:highlight>
                <a:latin typeface="Consolas"/>
                <a:ea typeface="Consolas"/>
                <a:cs typeface="Consolas"/>
                <a:sym typeface="Consolas"/>
              </a:rPr>
              <a:t>: </a:t>
            </a:r>
            <a:r>
              <a:rPr lang="en-US" sz="1400" dirty="0" err="1">
                <a:solidFill>
                  <a:srgbClr val="000000"/>
                </a:solidFill>
                <a:latin typeface="Consolas" panose="020B0609020204030204" pitchFamily="49" charset="0"/>
              </a:rPr>
              <a:t>assert.sameValue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imported.indirect</a:t>
            </a:r>
            <a:r>
              <a:rPr lang="en-US" sz="1400" dirty="0">
                <a:solidFill>
                  <a:srgbClr val="000000"/>
                </a:solidFill>
                <a:latin typeface="Consolas" panose="020B0609020204030204" pitchFamily="49" charset="0"/>
              </a:rPr>
              <a:t>, </a:t>
            </a:r>
            <a:r>
              <a:rPr lang="en-US" sz="1400" dirty="0">
                <a:solidFill>
                  <a:srgbClr val="C41A16"/>
                </a:solidFill>
                <a:latin typeface="Consolas" panose="020B0609020204030204" pitchFamily="49" charset="0"/>
              </a:rPr>
              <a:t>'Test262’</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8</a:t>
            </a:r>
            <a:r>
              <a:rPr lang="en" sz="1400" dirty="0">
                <a:solidFill>
                  <a:srgbClr val="B6D7A8"/>
                </a:solidFill>
                <a:highlight>
                  <a:srgbClr val="FFFFFF"/>
                </a:highlight>
                <a:latin typeface="Consolas"/>
                <a:ea typeface="Consolas"/>
                <a:cs typeface="Consolas"/>
                <a:sym typeface="Consolas"/>
              </a:rPr>
              <a:t>: </a:t>
            </a:r>
            <a:r>
              <a:rPr lang="en-US" sz="1400" dirty="0">
                <a:solidFill>
                  <a:srgbClr val="000000"/>
                </a:solidFill>
                <a:latin typeface="Consolas" panose="020B0609020204030204" pitchFamily="49" charset="0"/>
              </a:rPr>
              <a:t>}).then($DONE, $DONE);</a:t>
            </a:r>
            <a:endParaRPr lang="en-US" sz="1400" dirty="0"/>
          </a:p>
        </p:txBody>
      </p:sp>
      <p:sp>
        <p:nvSpPr>
          <p:cNvPr id="15" name="Google Shape;167;p20">
            <a:extLst>
              <a:ext uri="{FF2B5EF4-FFF2-40B4-BE49-F238E27FC236}">
                <a16:creationId xmlns:a16="http://schemas.microsoft.com/office/drawing/2014/main" id="{96EEBF5F-475F-2342-A20C-BCAA4049D57F}"/>
              </a:ext>
            </a:extLst>
          </p:cNvPr>
          <p:cNvSpPr txBox="1"/>
          <p:nvPr/>
        </p:nvSpPr>
        <p:spPr>
          <a:xfrm>
            <a:off x="6644879" y="6017673"/>
            <a:ext cx="3752497" cy="436583"/>
          </a:xfrm>
          <a:prstGeom prst="rect">
            <a:avLst/>
          </a:prstGeom>
          <a:noFill/>
          <a:ln>
            <a:noFill/>
          </a:ln>
        </p:spPr>
        <p:txBody>
          <a:bodyPr spcFirstLastPara="1" wrap="square" lIns="91425" tIns="91425" rIns="91425" bIns="91425" anchor="ctr" anchorCtr="0">
            <a:noAutofit/>
          </a:bodyPr>
          <a:lstStyle/>
          <a:p>
            <a:pPr algn="ctr">
              <a:buClr>
                <a:srgbClr val="000000"/>
              </a:buClr>
            </a:pPr>
            <a:r>
              <a:rPr lang="en-US" sz="1000" kern="0" dirty="0">
                <a:solidFill>
                  <a:srgbClr val="000000"/>
                </a:solidFill>
                <a:latin typeface="Arial"/>
                <a:cs typeface="Arial"/>
                <a:sym typeface="Arial"/>
              </a:rPr>
              <a:t>Can be found in:</a:t>
            </a:r>
          </a:p>
          <a:p>
            <a:pPr algn="ctr">
              <a:buClr>
                <a:srgbClr val="000000"/>
              </a:buClr>
            </a:pPr>
            <a:r>
              <a:rPr lang="en-US" sz="1000" kern="0" dirty="0">
                <a:solidFill>
                  <a:srgbClr val="000000"/>
                </a:solidFill>
                <a:latin typeface="Arial"/>
                <a:cs typeface="Arial"/>
                <a:sym typeface="Arial"/>
              </a:rPr>
              <a:t> </a:t>
            </a:r>
            <a:r>
              <a:rPr lang="en-US" sz="1000" dirty="0"/>
              <a:t>ECMA/language/expressions/dynamic-import/usage-from-</a:t>
            </a:r>
            <a:r>
              <a:rPr lang="en-US" sz="1000" dirty="0" err="1"/>
              <a:t>eval.js</a:t>
            </a:r>
            <a:r>
              <a:rPr lang="en-US" sz="1000" dirty="0"/>
              <a:t> </a:t>
            </a:r>
          </a:p>
          <a:p>
            <a:pPr algn="ctr">
              <a:buClr>
                <a:srgbClr val="000000"/>
              </a:buClr>
              <a:buFont typeface="Arial"/>
              <a:buNone/>
            </a:pPr>
            <a:endParaRPr lang="en-US" sz="1000" kern="0" dirty="0">
              <a:solidFill>
                <a:srgbClr val="000000"/>
              </a:solidFill>
              <a:latin typeface="Arial"/>
              <a:cs typeface="Arial"/>
              <a:sym typeface="Arial"/>
            </a:endParaRPr>
          </a:p>
        </p:txBody>
      </p:sp>
      <p:sp>
        <p:nvSpPr>
          <p:cNvPr id="6" name="Rectangle 5">
            <a:extLst>
              <a:ext uri="{FF2B5EF4-FFF2-40B4-BE49-F238E27FC236}">
                <a16:creationId xmlns:a16="http://schemas.microsoft.com/office/drawing/2014/main" id="{FDC20DEC-56BF-F948-8045-29CBA72D71D6}"/>
              </a:ext>
            </a:extLst>
          </p:cNvPr>
          <p:cNvSpPr/>
          <p:nvPr/>
        </p:nvSpPr>
        <p:spPr>
          <a:xfrm>
            <a:off x="1510295" y="2970840"/>
            <a:ext cx="6096000" cy="2462213"/>
          </a:xfrm>
          <a:prstGeom prst="rect">
            <a:avLst/>
          </a:prstGeom>
        </p:spPr>
        <p:txBody>
          <a:bodyPr>
            <a:spAutoFit/>
          </a:bodyPr>
          <a:lstStyle/>
          <a:p>
            <a:r>
              <a:rPr lang="en" sz="1400" dirty="0">
                <a:solidFill>
                  <a:srgbClr val="B6D7A8"/>
                </a:solidFill>
                <a:highlight>
                  <a:srgbClr val="FFFFFF"/>
                </a:highlight>
                <a:latin typeface="Consolas"/>
                <a:ea typeface="Consolas"/>
                <a:cs typeface="Consolas"/>
                <a:sym typeface="Consolas"/>
              </a:rPr>
              <a:t>1: </a:t>
            </a:r>
            <a:r>
              <a:rPr lang="en-US" sz="1400" dirty="0">
                <a:solidFill>
                  <a:srgbClr val="AA0D91"/>
                </a:solidFill>
                <a:latin typeface="Consolas" panose="020B0609020204030204" pitchFamily="49" charset="0"/>
              </a:rPr>
              <a:t>function</a:t>
            </a:r>
            <a:r>
              <a:rPr lang="en-US" sz="1400" dirty="0">
                <a:solidFill>
                  <a:srgbClr val="000000"/>
                </a:solidFill>
                <a:latin typeface="Consolas" panose="020B0609020204030204" pitchFamily="49" charset="0"/>
              </a:rPr>
              <a:t> </a:t>
            </a:r>
            <a:r>
              <a:rPr lang="en-US" sz="1400" dirty="0">
                <a:solidFill>
                  <a:srgbClr val="1C00CF"/>
                </a:solidFill>
                <a:latin typeface="Consolas" panose="020B0609020204030204" pitchFamily="49" charset="0"/>
              </a:rPr>
              <a:t>foo</a:t>
            </a:r>
            <a:r>
              <a:rPr lang="en-US" sz="1400" dirty="0">
                <a:solidFill>
                  <a:srgbClr val="000000"/>
                </a:solidFill>
                <a:latin typeface="Consolas" panose="020B0609020204030204" pitchFamily="49" charset="0"/>
              </a:rPr>
              <a:t>() {</a:t>
            </a:r>
          </a:p>
          <a:p>
            <a:r>
              <a:rPr lang="en" sz="1400" dirty="0">
                <a:solidFill>
                  <a:srgbClr val="B6D7A8"/>
                </a:solidFill>
                <a:highlight>
                  <a:srgbClr val="FFFFFF"/>
                </a:highlight>
                <a:latin typeface="Consolas"/>
                <a:ea typeface="Consolas"/>
                <a:cs typeface="Consolas"/>
                <a:sym typeface="Consolas"/>
              </a:rPr>
              <a:t>2:</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3</a:t>
            </a:r>
            <a:r>
              <a:rPr lang="en" sz="1400" dirty="0">
                <a:solidFill>
                  <a:srgbClr val="B6D7A8"/>
                </a:solidFill>
                <a:highlight>
                  <a:srgbClr val="FFFFFF"/>
                </a:highlight>
                <a:latin typeface="Consolas"/>
                <a:ea typeface="Consolas"/>
                <a:cs typeface="Consolas"/>
                <a:sym typeface="Consolas"/>
              </a:rPr>
              <a:t>: </a:t>
            </a:r>
            <a:r>
              <a:rPr lang="en-US" sz="1400" dirty="0">
                <a:solidFill>
                  <a:srgbClr val="000000"/>
                </a:solidFill>
                <a:latin typeface="Consolas" panose="020B0609020204030204" pitchFamily="49" charset="0"/>
              </a:rPr>
              <a:t>  </a:t>
            </a:r>
            <a:r>
              <a:rPr lang="en-US" sz="1400" dirty="0">
                <a:solidFill>
                  <a:srgbClr val="AA0D91"/>
                </a:solidFill>
                <a:latin typeface="Consolas" panose="020B0609020204030204" pitchFamily="49" charset="0"/>
              </a:rPr>
              <a:t>try</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4</a:t>
            </a:r>
            <a:r>
              <a:rPr lang="en" sz="1400" dirty="0">
                <a:solidFill>
                  <a:srgbClr val="B6D7A8"/>
                </a:solidFill>
                <a:highlight>
                  <a:srgbClr val="FFFFFF"/>
                </a:highlight>
                <a:latin typeface="Consolas"/>
                <a:ea typeface="Consolas"/>
                <a:cs typeface="Consolas"/>
                <a:sym typeface="Consolas"/>
              </a:rPr>
              <a:t>: </a:t>
            </a:r>
            <a:r>
              <a:rPr lang="en-US" sz="1400" dirty="0">
                <a:solidFill>
                  <a:srgbClr val="AA0D91"/>
                </a:solidFill>
                <a:latin typeface="Consolas" panose="020B0609020204030204" pitchFamily="49" charset="0"/>
              </a:rPr>
              <a:t>throw</a:t>
            </a:r>
            <a:r>
              <a:rPr lang="en-US" sz="1400" dirty="0">
                <a:solidFill>
                  <a:srgbClr val="000000"/>
                </a:solidFill>
                <a:latin typeface="Consolas" panose="020B0609020204030204" pitchFamily="49" charset="0"/>
              </a:rPr>
              <a:t> </a:t>
            </a:r>
            <a:r>
              <a:rPr lang="en-US" sz="1400" dirty="0">
                <a:solidFill>
                  <a:srgbClr val="C41A16"/>
                </a:solidFill>
                <a:latin typeface="Consolas" panose="020B0609020204030204" pitchFamily="49" charset="0"/>
              </a:rPr>
              <a:t>"bar"</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5</a:t>
            </a:r>
            <a:r>
              <a:rPr lang="en" sz="1400" dirty="0">
                <a:solidFill>
                  <a:srgbClr val="B6D7A8"/>
                </a:solidFill>
                <a:highlight>
                  <a:srgbClr val="FFFFFF"/>
                </a:highlight>
                <a:latin typeface="Consolas"/>
                <a:ea typeface="Consolas"/>
                <a:cs typeface="Consolas"/>
                <a:sym typeface="Consolas"/>
              </a:rPr>
              <a:t>: </a:t>
            </a:r>
            <a:r>
              <a:rPr lang="en-US" sz="1400" dirty="0">
                <a:solidFill>
                  <a:srgbClr val="000000"/>
                </a:solidFill>
                <a:latin typeface="Consolas" panose="020B0609020204030204" pitchFamily="49" charset="0"/>
              </a:rPr>
              <a:t>  } </a:t>
            </a:r>
            <a:r>
              <a:rPr lang="en-US" sz="1400" dirty="0">
                <a:solidFill>
                  <a:srgbClr val="AA0D91"/>
                </a:solidFill>
                <a:latin typeface="Consolas" panose="020B0609020204030204" pitchFamily="49" charset="0"/>
              </a:rPr>
              <a:t>finally</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6</a:t>
            </a:r>
            <a:r>
              <a:rPr lang="en" sz="1400" dirty="0">
                <a:solidFill>
                  <a:srgbClr val="B6D7A8"/>
                </a:solidFill>
                <a:highlight>
                  <a:srgbClr val="FFFFFF"/>
                </a:highlight>
                <a:latin typeface="Consolas"/>
                <a:ea typeface="Consolas"/>
                <a:cs typeface="Consolas"/>
                <a:sym typeface="Consolas"/>
              </a:rPr>
              <a:t>: </a:t>
            </a:r>
            <a:r>
              <a:rPr lang="en-US" sz="1400" dirty="0">
                <a:solidFill>
                  <a:srgbClr val="AA0D91"/>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C41A16"/>
                </a:solidFill>
                <a:latin typeface="Consolas" panose="020B0609020204030204" pitchFamily="49" charset="0"/>
              </a:rPr>
              <a:t>"</a:t>
            </a:r>
            <a:r>
              <a:rPr lang="en-US" sz="1400" dirty="0" err="1">
                <a:solidFill>
                  <a:srgbClr val="C41A16"/>
                </a:solidFill>
                <a:latin typeface="Consolas" panose="020B0609020204030204" pitchFamily="49" charset="0"/>
              </a:rPr>
              <a:t>baz</a:t>
            </a:r>
            <a:r>
              <a:rPr lang="en-US" sz="1400" dirty="0">
                <a:solidFill>
                  <a:srgbClr val="C41A16"/>
                </a:solidFill>
                <a:latin typeface="Consolas" panose="020B0609020204030204" pitchFamily="49" charset="0"/>
              </a:rPr>
              <a:t>"</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7</a:t>
            </a:r>
            <a:r>
              <a:rPr lang="en" sz="1400" dirty="0">
                <a:solidFill>
                  <a:srgbClr val="B6D7A8"/>
                </a:solidFill>
                <a:highlight>
                  <a:srgbClr val="FFFFFF"/>
                </a:highlight>
                <a:latin typeface="Consolas"/>
                <a:ea typeface="Consolas"/>
                <a:cs typeface="Consolas"/>
                <a:sym typeface="Consolas"/>
              </a:rPr>
              <a:t>: </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8</a:t>
            </a:r>
            <a:r>
              <a:rPr lang="en" sz="1400" dirty="0">
                <a:solidFill>
                  <a:srgbClr val="B6D7A8"/>
                </a:solidFill>
                <a:highlight>
                  <a:srgbClr val="FFFFFF"/>
                </a:highlight>
                <a:latin typeface="Consolas"/>
                <a:ea typeface="Consolas"/>
                <a:cs typeface="Consolas"/>
                <a:sym typeface="Consolas"/>
              </a:rPr>
              <a:t>:</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cs typeface="Consolas"/>
                <a:sym typeface="Consolas"/>
              </a:rPr>
              <a:t>9</a:t>
            </a:r>
            <a:r>
              <a:rPr lang="en" sz="1400" dirty="0">
                <a:solidFill>
                  <a:srgbClr val="B6D7A8"/>
                </a:solidFill>
                <a:highlight>
                  <a:srgbClr val="FFFFFF"/>
                </a:highlight>
                <a:latin typeface="Consolas"/>
                <a:ea typeface="Consolas"/>
                <a:cs typeface="Consolas"/>
                <a:sym typeface="Consolas"/>
              </a:rPr>
              <a:t>:</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ea typeface="Consolas"/>
                <a:cs typeface="Consolas"/>
                <a:sym typeface="Consolas"/>
              </a:rPr>
              <a:t>10: </a:t>
            </a:r>
            <a:r>
              <a:rPr lang="en-US" sz="1400" dirty="0">
                <a:solidFill>
                  <a:srgbClr val="000000"/>
                </a:solidFill>
                <a:latin typeface="Consolas" panose="020B0609020204030204" pitchFamily="49" charset="0"/>
              </a:rPr>
              <a:t>foo();</a:t>
            </a:r>
            <a:br>
              <a:rPr lang="en-US" sz="1400" dirty="0">
                <a:solidFill>
                  <a:srgbClr val="000000"/>
                </a:solidFill>
                <a:latin typeface="Consolas" panose="020B0609020204030204" pitchFamily="49" charset="0"/>
              </a:rPr>
            </a:br>
            <a:r>
              <a:rPr lang="en" sz="1400" dirty="0">
                <a:solidFill>
                  <a:srgbClr val="B6D7A8"/>
                </a:solidFill>
                <a:highlight>
                  <a:srgbClr val="FFFFFF"/>
                </a:highlight>
                <a:latin typeface="Consolas"/>
                <a:ea typeface="Consolas"/>
                <a:cs typeface="Consolas"/>
                <a:sym typeface="Consolas"/>
              </a:rPr>
              <a:t>11: </a:t>
            </a:r>
            <a:r>
              <a:rPr lang="en-US" sz="1400" dirty="0">
                <a:solidFill>
                  <a:srgbClr val="000000"/>
                </a:solidFill>
                <a:latin typeface="Consolas" panose="020B0609020204030204" pitchFamily="49" charset="0"/>
              </a:rPr>
              <a:t>print({});</a:t>
            </a:r>
            <a:endParaRPr lang="en-US" sz="1400" dirty="0"/>
          </a:p>
        </p:txBody>
      </p:sp>
      <p:sp>
        <p:nvSpPr>
          <p:cNvPr id="18" name="Google Shape;167;p20">
            <a:extLst>
              <a:ext uri="{FF2B5EF4-FFF2-40B4-BE49-F238E27FC236}">
                <a16:creationId xmlns:a16="http://schemas.microsoft.com/office/drawing/2014/main" id="{A022FE87-F071-E949-8CAF-EF686E2FC87F}"/>
              </a:ext>
            </a:extLst>
          </p:cNvPr>
          <p:cNvSpPr txBox="1"/>
          <p:nvPr/>
        </p:nvSpPr>
        <p:spPr>
          <a:xfrm>
            <a:off x="625646" y="5971122"/>
            <a:ext cx="3752497" cy="436583"/>
          </a:xfrm>
          <a:prstGeom prst="rect">
            <a:avLst/>
          </a:prstGeom>
          <a:noFill/>
          <a:ln>
            <a:noFill/>
          </a:ln>
        </p:spPr>
        <p:txBody>
          <a:bodyPr spcFirstLastPara="1" wrap="square" lIns="91425" tIns="91425" rIns="91425" bIns="91425" anchor="ctr" anchorCtr="0">
            <a:noAutofit/>
          </a:bodyPr>
          <a:lstStyle/>
          <a:p>
            <a:pPr algn="ctr">
              <a:buClr>
                <a:srgbClr val="000000"/>
              </a:buClr>
            </a:pPr>
            <a:r>
              <a:rPr lang="en-US" sz="1000" kern="0" dirty="0">
                <a:solidFill>
                  <a:srgbClr val="000000"/>
                </a:solidFill>
                <a:latin typeface="Arial"/>
                <a:cs typeface="Arial"/>
                <a:sym typeface="Arial"/>
              </a:rPr>
              <a:t>Can be found in:</a:t>
            </a:r>
          </a:p>
          <a:p>
            <a:pPr algn="ctr"/>
            <a:r>
              <a:rPr lang="en-US" sz="1000" dirty="0"/>
              <a:t>v8/</a:t>
            </a:r>
            <a:r>
              <a:rPr lang="en-US" sz="1000" dirty="0" err="1"/>
              <a:t>api</a:t>
            </a:r>
            <a:r>
              <a:rPr lang="en-US" sz="1000" dirty="0"/>
              <a:t>-call-after-bypassed-</a:t>
            </a:r>
            <a:r>
              <a:rPr lang="en-US" sz="1000" dirty="0" err="1"/>
              <a:t>exception.js</a:t>
            </a:r>
            <a:endParaRPr lang="en-US" sz="1000" dirty="0"/>
          </a:p>
          <a:p>
            <a:pPr algn="ctr">
              <a:buClr>
                <a:srgbClr val="000000"/>
              </a:buClr>
              <a:buFont typeface="Arial"/>
              <a:buNone/>
            </a:pPr>
            <a:endParaRPr lang="en-US" sz="1000" kern="0" dirty="0">
              <a:solidFill>
                <a:srgbClr val="000000"/>
              </a:solidFill>
              <a:latin typeface="Arial"/>
              <a:cs typeface="Arial"/>
              <a:sym typeface="Arial"/>
            </a:endParaRPr>
          </a:p>
        </p:txBody>
      </p:sp>
      <p:sp>
        <p:nvSpPr>
          <p:cNvPr id="19" name="Google Shape;168;p20">
            <a:extLst>
              <a:ext uri="{FF2B5EF4-FFF2-40B4-BE49-F238E27FC236}">
                <a16:creationId xmlns:a16="http://schemas.microsoft.com/office/drawing/2014/main" id="{3169F849-EC48-8044-A987-DDD345656AB1}"/>
              </a:ext>
            </a:extLst>
          </p:cNvPr>
          <p:cNvSpPr/>
          <p:nvPr/>
        </p:nvSpPr>
        <p:spPr>
          <a:xfrm>
            <a:off x="1819950" y="2970840"/>
            <a:ext cx="1531666" cy="28587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0" name="Google Shape;168;p20">
            <a:extLst>
              <a:ext uri="{FF2B5EF4-FFF2-40B4-BE49-F238E27FC236}">
                <a16:creationId xmlns:a16="http://schemas.microsoft.com/office/drawing/2014/main" id="{3E2FDE16-5B2B-C54E-91EF-D99D2F3E123F}"/>
              </a:ext>
            </a:extLst>
          </p:cNvPr>
          <p:cNvSpPr/>
          <p:nvPr/>
        </p:nvSpPr>
        <p:spPr>
          <a:xfrm>
            <a:off x="1975991" y="4932198"/>
            <a:ext cx="715107" cy="21263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1" name="Google Shape;168;p20">
            <a:extLst>
              <a:ext uri="{FF2B5EF4-FFF2-40B4-BE49-F238E27FC236}">
                <a16:creationId xmlns:a16="http://schemas.microsoft.com/office/drawing/2014/main" id="{49875279-87A9-B641-8B28-E355AE946BF8}"/>
              </a:ext>
            </a:extLst>
          </p:cNvPr>
          <p:cNvSpPr/>
          <p:nvPr/>
        </p:nvSpPr>
        <p:spPr>
          <a:xfrm>
            <a:off x="2585783" y="5136755"/>
            <a:ext cx="210630" cy="28587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2" name="Google Shape;168;p20">
            <a:extLst>
              <a:ext uri="{FF2B5EF4-FFF2-40B4-BE49-F238E27FC236}">
                <a16:creationId xmlns:a16="http://schemas.microsoft.com/office/drawing/2014/main" id="{41FF79D6-5378-A143-AA48-BD4B51BA7EB0}"/>
              </a:ext>
            </a:extLst>
          </p:cNvPr>
          <p:cNvSpPr/>
          <p:nvPr/>
        </p:nvSpPr>
        <p:spPr>
          <a:xfrm>
            <a:off x="1876214" y="3627515"/>
            <a:ext cx="1253409" cy="24347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3" name="Google Shape;168;p20">
            <a:extLst>
              <a:ext uri="{FF2B5EF4-FFF2-40B4-BE49-F238E27FC236}">
                <a16:creationId xmlns:a16="http://schemas.microsoft.com/office/drawing/2014/main" id="{2BFC6A4B-1A0E-E74F-960C-E341EBD326EC}"/>
              </a:ext>
            </a:extLst>
          </p:cNvPr>
          <p:cNvSpPr/>
          <p:nvPr/>
        </p:nvSpPr>
        <p:spPr>
          <a:xfrm>
            <a:off x="6644879" y="3056586"/>
            <a:ext cx="4313977" cy="341552"/>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4" name="Google Shape;168;p20">
            <a:extLst>
              <a:ext uri="{FF2B5EF4-FFF2-40B4-BE49-F238E27FC236}">
                <a16:creationId xmlns:a16="http://schemas.microsoft.com/office/drawing/2014/main" id="{56535F52-38CA-4D45-88D7-A56B7B0A4263}"/>
              </a:ext>
            </a:extLst>
          </p:cNvPr>
          <p:cNvSpPr/>
          <p:nvPr/>
        </p:nvSpPr>
        <p:spPr>
          <a:xfrm>
            <a:off x="7335544" y="3732411"/>
            <a:ext cx="2362140" cy="28587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5" name="Google Shape;168;p20">
            <a:extLst>
              <a:ext uri="{FF2B5EF4-FFF2-40B4-BE49-F238E27FC236}">
                <a16:creationId xmlns:a16="http://schemas.microsoft.com/office/drawing/2014/main" id="{8511E57A-856A-0242-BFA4-09B285A6E071}"/>
              </a:ext>
            </a:extLst>
          </p:cNvPr>
          <p:cNvSpPr/>
          <p:nvPr/>
        </p:nvSpPr>
        <p:spPr>
          <a:xfrm>
            <a:off x="9859877" y="3732411"/>
            <a:ext cx="1747319" cy="28587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7" name="Google Shape;320;p27">
            <a:extLst>
              <a:ext uri="{FF2B5EF4-FFF2-40B4-BE49-F238E27FC236}">
                <a16:creationId xmlns:a16="http://schemas.microsoft.com/office/drawing/2014/main" id="{2DEDDC40-2ED7-7C48-B092-6AFDFEDF99AA}"/>
              </a:ext>
            </a:extLst>
          </p:cNvPr>
          <p:cNvSpPr/>
          <p:nvPr/>
        </p:nvSpPr>
        <p:spPr>
          <a:xfrm flipH="1">
            <a:off x="10300587" y="4389086"/>
            <a:ext cx="334945" cy="940597"/>
          </a:xfrm>
          <a:prstGeom prst="leftBrace">
            <a:avLst>
              <a:gd name="adj1" fmla="val 50000"/>
              <a:gd name="adj2" fmla="val 51048"/>
            </a:avLst>
          </a:prstGeom>
          <a:noFill/>
          <a:ln w="22225"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0;p27">
            <a:extLst>
              <a:ext uri="{FF2B5EF4-FFF2-40B4-BE49-F238E27FC236}">
                <a16:creationId xmlns:a16="http://schemas.microsoft.com/office/drawing/2014/main" id="{F9CFB234-C814-9F44-B0E1-030CB88991EB}"/>
              </a:ext>
            </a:extLst>
          </p:cNvPr>
          <p:cNvSpPr/>
          <p:nvPr/>
        </p:nvSpPr>
        <p:spPr>
          <a:xfrm>
            <a:off x="1251542" y="3517672"/>
            <a:ext cx="305184" cy="1117701"/>
          </a:xfrm>
          <a:prstGeom prst="leftBrace">
            <a:avLst>
              <a:gd name="adj1" fmla="val 50000"/>
              <a:gd name="adj2" fmla="val 50000"/>
            </a:avLst>
          </a:prstGeom>
          <a:noFill/>
          <a:ln w="22225"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p20">
            <a:extLst>
              <a:ext uri="{FF2B5EF4-FFF2-40B4-BE49-F238E27FC236}">
                <a16:creationId xmlns:a16="http://schemas.microsoft.com/office/drawing/2014/main" id="{C019BB05-3F09-A641-9E49-C7500CCED794}"/>
              </a:ext>
            </a:extLst>
          </p:cNvPr>
          <p:cNvSpPr txBox="1"/>
          <p:nvPr/>
        </p:nvSpPr>
        <p:spPr>
          <a:xfrm>
            <a:off x="7773881" y="1982361"/>
            <a:ext cx="1027986"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Standard API</a:t>
            </a:r>
          </a:p>
        </p:txBody>
      </p:sp>
      <p:cxnSp>
        <p:nvCxnSpPr>
          <p:cNvPr id="31" name="Google Shape;171;p20">
            <a:extLst>
              <a:ext uri="{FF2B5EF4-FFF2-40B4-BE49-F238E27FC236}">
                <a16:creationId xmlns:a16="http://schemas.microsoft.com/office/drawing/2014/main" id="{E6F222A4-393B-7949-B3BD-4A85D21C8EBF}"/>
              </a:ext>
            </a:extLst>
          </p:cNvPr>
          <p:cNvCxnSpPr>
            <a:cxnSpLocks/>
            <a:stCxn id="30" idx="2"/>
            <a:endCxn id="23" idx="0"/>
          </p:cNvCxnSpPr>
          <p:nvPr/>
        </p:nvCxnSpPr>
        <p:spPr>
          <a:xfrm>
            <a:off x="8287874" y="2530656"/>
            <a:ext cx="513994" cy="525930"/>
          </a:xfrm>
          <a:prstGeom prst="straightConnector1">
            <a:avLst/>
          </a:prstGeom>
          <a:noFill/>
          <a:ln w="19050" cap="flat" cmpd="sng">
            <a:solidFill>
              <a:srgbClr val="00C8FF"/>
            </a:solidFill>
            <a:prstDash val="dash"/>
            <a:round/>
            <a:headEnd type="none" w="med" len="med"/>
            <a:tailEnd type="triangle" w="med" len="med"/>
          </a:ln>
        </p:spPr>
      </p:cxnSp>
      <p:sp>
        <p:nvSpPr>
          <p:cNvPr id="34" name="Google Shape;170;p20">
            <a:extLst>
              <a:ext uri="{FF2B5EF4-FFF2-40B4-BE49-F238E27FC236}">
                <a16:creationId xmlns:a16="http://schemas.microsoft.com/office/drawing/2014/main" id="{262E3623-885D-2E4F-B22B-CB8B2B40B219}"/>
              </a:ext>
            </a:extLst>
          </p:cNvPr>
          <p:cNvSpPr txBox="1"/>
          <p:nvPr/>
        </p:nvSpPr>
        <p:spPr>
          <a:xfrm>
            <a:off x="10048920" y="1982361"/>
            <a:ext cx="1552488"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Built-in functions/objects</a:t>
            </a:r>
          </a:p>
        </p:txBody>
      </p:sp>
      <p:cxnSp>
        <p:nvCxnSpPr>
          <p:cNvPr id="37" name="Google Shape;171;p20">
            <a:extLst>
              <a:ext uri="{FF2B5EF4-FFF2-40B4-BE49-F238E27FC236}">
                <a16:creationId xmlns:a16="http://schemas.microsoft.com/office/drawing/2014/main" id="{81C0A436-3D5D-504F-98C6-9FC294EEB887}"/>
              </a:ext>
            </a:extLst>
          </p:cNvPr>
          <p:cNvCxnSpPr>
            <a:cxnSpLocks/>
            <a:stCxn id="34" idx="2"/>
            <a:endCxn id="24" idx="0"/>
          </p:cNvCxnSpPr>
          <p:nvPr/>
        </p:nvCxnSpPr>
        <p:spPr>
          <a:xfrm flipH="1">
            <a:off x="8516614" y="2530656"/>
            <a:ext cx="2308550" cy="1201755"/>
          </a:xfrm>
          <a:prstGeom prst="straightConnector1">
            <a:avLst/>
          </a:prstGeom>
          <a:noFill/>
          <a:ln w="19050" cap="flat" cmpd="sng">
            <a:solidFill>
              <a:srgbClr val="00C8FF"/>
            </a:solidFill>
            <a:prstDash val="dash"/>
            <a:round/>
            <a:headEnd type="none" w="med" len="med"/>
            <a:tailEnd type="triangle" w="med" len="med"/>
          </a:ln>
        </p:spPr>
      </p:cxnSp>
      <p:cxnSp>
        <p:nvCxnSpPr>
          <p:cNvPr id="47" name="Google Shape;171;p20">
            <a:extLst>
              <a:ext uri="{FF2B5EF4-FFF2-40B4-BE49-F238E27FC236}">
                <a16:creationId xmlns:a16="http://schemas.microsoft.com/office/drawing/2014/main" id="{916C4981-127B-D842-8E5F-50D8B038DA8D}"/>
              </a:ext>
            </a:extLst>
          </p:cNvPr>
          <p:cNvCxnSpPr>
            <a:cxnSpLocks/>
            <a:stCxn id="34" idx="2"/>
            <a:endCxn id="25" idx="0"/>
          </p:cNvCxnSpPr>
          <p:nvPr/>
        </p:nvCxnSpPr>
        <p:spPr>
          <a:xfrm flipH="1">
            <a:off x="10733537" y="2530656"/>
            <a:ext cx="91627" cy="1201755"/>
          </a:xfrm>
          <a:prstGeom prst="straightConnector1">
            <a:avLst/>
          </a:prstGeom>
          <a:noFill/>
          <a:ln w="19050" cap="flat" cmpd="sng">
            <a:solidFill>
              <a:srgbClr val="00C8FF"/>
            </a:solidFill>
            <a:prstDash val="dash"/>
            <a:round/>
            <a:headEnd type="none" w="med" len="med"/>
            <a:tailEnd type="triangle" w="med" len="med"/>
          </a:ln>
        </p:spPr>
      </p:cxnSp>
      <p:sp>
        <p:nvSpPr>
          <p:cNvPr id="56" name="Google Shape;170;p20">
            <a:extLst>
              <a:ext uri="{FF2B5EF4-FFF2-40B4-BE49-F238E27FC236}">
                <a16:creationId xmlns:a16="http://schemas.microsoft.com/office/drawing/2014/main" id="{E3C9B41D-562B-D947-82DD-45C014D4231C}"/>
              </a:ext>
            </a:extLst>
          </p:cNvPr>
          <p:cNvSpPr txBox="1"/>
          <p:nvPr/>
        </p:nvSpPr>
        <p:spPr>
          <a:xfrm>
            <a:off x="10717586" y="4599616"/>
            <a:ext cx="1027986"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Arrow functions</a:t>
            </a:r>
          </a:p>
        </p:txBody>
      </p:sp>
      <p:sp>
        <p:nvSpPr>
          <p:cNvPr id="57" name="Google Shape;170;p20">
            <a:extLst>
              <a:ext uri="{FF2B5EF4-FFF2-40B4-BE49-F238E27FC236}">
                <a16:creationId xmlns:a16="http://schemas.microsoft.com/office/drawing/2014/main" id="{BD725F24-4B94-474C-AFFF-D68EBF404F90}"/>
              </a:ext>
            </a:extLst>
          </p:cNvPr>
          <p:cNvSpPr txBox="1"/>
          <p:nvPr/>
        </p:nvSpPr>
        <p:spPr>
          <a:xfrm>
            <a:off x="3782224" y="2422545"/>
            <a:ext cx="1027986"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Function definition</a:t>
            </a:r>
          </a:p>
        </p:txBody>
      </p:sp>
      <p:cxnSp>
        <p:nvCxnSpPr>
          <p:cNvPr id="58" name="Google Shape;171;p20">
            <a:extLst>
              <a:ext uri="{FF2B5EF4-FFF2-40B4-BE49-F238E27FC236}">
                <a16:creationId xmlns:a16="http://schemas.microsoft.com/office/drawing/2014/main" id="{94D53BA0-C98D-294B-B912-3A4303C7795F}"/>
              </a:ext>
            </a:extLst>
          </p:cNvPr>
          <p:cNvCxnSpPr>
            <a:cxnSpLocks/>
            <a:stCxn id="57" idx="1"/>
            <a:endCxn id="19" idx="0"/>
          </p:cNvCxnSpPr>
          <p:nvPr/>
        </p:nvCxnSpPr>
        <p:spPr>
          <a:xfrm flipH="1">
            <a:off x="2585783" y="2696693"/>
            <a:ext cx="1196441" cy="274147"/>
          </a:xfrm>
          <a:prstGeom prst="straightConnector1">
            <a:avLst/>
          </a:prstGeom>
          <a:noFill/>
          <a:ln w="19050" cap="flat" cmpd="sng">
            <a:solidFill>
              <a:srgbClr val="00C8FF"/>
            </a:solidFill>
            <a:prstDash val="dash"/>
            <a:round/>
            <a:headEnd type="none" w="med" len="med"/>
            <a:tailEnd type="triangle" w="med" len="med"/>
          </a:ln>
        </p:spPr>
      </p:cxnSp>
      <p:sp>
        <p:nvSpPr>
          <p:cNvPr id="63" name="Google Shape;170;p20">
            <a:extLst>
              <a:ext uri="{FF2B5EF4-FFF2-40B4-BE49-F238E27FC236}">
                <a16:creationId xmlns:a16="http://schemas.microsoft.com/office/drawing/2014/main" id="{FB516A2F-CDA4-6640-8160-AA94E530B5B5}"/>
              </a:ext>
            </a:extLst>
          </p:cNvPr>
          <p:cNvSpPr txBox="1"/>
          <p:nvPr/>
        </p:nvSpPr>
        <p:spPr>
          <a:xfrm>
            <a:off x="3728108" y="3154852"/>
            <a:ext cx="1522169"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Throw/Exceptions</a:t>
            </a:r>
          </a:p>
        </p:txBody>
      </p:sp>
      <p:cxnSp>
        <p:nvCxnSpPr>
          <p:cNvPr id="64" name="Google Shape;171;p20">
            <a:extLst>
              <a:ext uri="{FF2B5EF4-FFF2-40B4-BE49-F238E27FC236}">
                <a16:creationId xmlns:a16="http://schemas.microsoft.com/office/drawing/2014/main" id="{101FA53B-A2F2-BE4A-9532-246C18834AE3}"/>
              </a:ext>
            </a:extLst>
          </p:cNvPr>
          <p:cNvCxnSpPr>
            <a:cxnSpLocks/>
            <a:stCxn id="63" idx="1"/>
            <a:endCxn id="22" idx="3"/>
          </p:cNvCxnSpPr>
          <p:nvPr/>
        </p:nvCxnSpPr>
        <p:spPr>
          <a:xfrm flipH="1">
            <a:off x="3129623" y="3429000"/>
            <a:ext cx="598485" cy="320253"/>
          </a:xfrm>
          <a:prstGeom prst="straightConnector1">
            <a:avLst/>
          </a:prstGeom>
          <a:noFill/>
          <a:ln w="19050" cap="flat" cmpd="sng">
            <a:solidFill>
              <a:srgbClr val="00C8FF"/>
            </a:solidFill>
            <a:prstDash val="dash"/>
            <a:round/>
            <a:headEnd type="none" w="med" len="med"/>
            <a:tailEnd type="triangle" w="med" len="med"/>
          </a:ln>
        </p:spPr>
      </p:cxnSp>
      <p:cxnSp>
        <p:nvCxnSpPr>
          <p:cNvPr id="68" name="Google Shape;171;p20">
            <a:extLst>
              <a:ext uri="{FF2B5EF4-FFF2-40B4-BE49-F238E27FC236}">
                <a16:creationId xmlns:a16="http://schemas.microsoft.com/office/drawing/2014/main" id="{72F85D86-3473-2441-9512-778CBDCF5E09}"/>
              </a:ext>
            </a:extLst>
          </p:cNvPr>
          <p:cNvCxnSpPr>
            <a:cxnSpLocks/>
            <a:stCxn id="71" idx="1"/>
            <a:endCxn id="20" idx="0"/>
          </p:cNvCxnSpPr>
          <p:nvPr/>
        </p:nvCxnSpPr>
        <p:spPr>
          <a:xfrm flipH="1">
            <a:off x="2333545" y="4191366"/>
            <a:ext cx="1016612" cy="740832"/>
          </a:xfrm>
          <a:prstGeom prst="straightConnector1">
            <a:avLst/>
          </a:prstGeom>
          <a:noFill/>
          <a:ln w="19050" cap="flat" cmpd="sng">
            <a:solidFill>
              <a:srgbClr val="00C8FF"/>
            </a:solidFill>
            <a:prstDash val="dash"/>
            <a:round/>
            <a:headEnd type="none" w="med" len="med"/>
            <a:tailEnd type="triangle" w="med" len="med"/>
          </a:ln>
        </p:spPr>
      </p:cxnSp>
      <p:sp>
        <p:nvSpPr>
          <p:cNvPr id="71" name="Google Shape;170;p20">
            <a:extLst>
              <a:ext uri="{FF2B5EF4-FFF2-40B4-BE49-F238E27FC236}">
                <a16:creationId xmlns:a16="http://schemas.microsoft.com/office/drawing/2014/main" id="{57893804-082F-104D-9676-EB2E902CAD03}"/>
              </a:ext>
            </a:extLst>
          </p:cNvPr>
          <p:cNvSpPr txBox="1"/>
          <p:nvPr/>
        </p:nvSpPr>
        <p:spPr>
          <a:xfrm>
            <a:off x="3350157" y="3917218"/>
            <a:ext cx="1027986"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Function invocation</a:t>
            </a:r>
          </a:p>
        </p:txBody>
      </p:sp>
      <p:sp>
        <p:nvSpPr>
          <p:cNvPr id="74" name="Google Shape;170;p20">
            <a:extLst>
              <a:ext uri="{FF2B5EF4-FFF2-40B4-BE49-F238E27FC236}">
                <a16:creationId xmlns:a16="http://schemas.microsoft.com/office/drawing/2014/main" id="{51F20EAB-EBB3-BA4B-B360-0CB5ADE97649}"/>
              </a:ext>
            </a:extLst>
          </p:cNvPr>
          <p:cNvSpPr txBox="1"/>
          <p:nvPr/>
        </p:nvSpPr>
        <p:spPr>
          <a:xfrm>
            <a:off x="211914" y="3749252"/>
            <a:ext cx="1027986"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try, catch, finally</a:t>
            </a:r>
          </a:p>
        </p:txBody>
      </p:sp>
      <p:cxnSp>
        <p:nvCxnSpPr>
          <p:cNvPr id="75" name="Google Shape;171;p20">
            <a:extLst>
              <a:ext uri="{FF2B5EF4-FFF2-40B4-BE49-F238E27FC236}">
                <a16:creationId xmlns:a16="http://schemas.microsoft.com/office/drawing/2014/main" id="{2A2EA6B9-14E6-114F-8D3B-E9856D545285}"/>
              </a:ext>
            </a:extLst>
          </p:cNvPr>
          <p:cNvCxnSpPr>
            <a:cxnSpLocks/>
            <a:stCxn id="76" idx="1"/>
            <a:endCxn id="21" idx="3"/>
          </p:cNvCxnSpPr>
          <p:nvPr/>
        </p:nvCxnSpPr>
        <p:spPr>
          <a:xfrm flipH="1" flipV="1">
            <a:off x="2796413" y="5279693"/>
            <a:ext cx="838997" cy="235365"/>
          </a:xfrm>
          <a:prstGeom prst="straightConnector1">
            <a:avLst/>
          </a:prstGeom>
          <a:noFill/>
          <a:ln w="19050" cap="flat" cmpd="sng">
            <a:solidFill>
              <a:srgbClr val="00C8FF"/>
            </a:solidFill>
            <a:prstDash val="dash"/>
            <a:round/>
            <a:headEnd type="none" w="med" len="med"/>
            <a:tailEnd type="triangle" w="med" len="med"/>
          </a:ln>
        </p:spPr>
      </p:cxnSp>
      <p:sp>
        <p:nvSpPr>
          <p:cNvPr id="76" name="Google Shape;170;p20">
            <a:extLst>
              <a:ext uri="{FF2B5EF4-FFF2-40B4-BE49-F238E27FC236}">
                <a16:creationId xmlns:a16="http://schemas.microsoft.com/office/drawing/2014/main" id="{03A44ABF-F330-9548-ADEA-F9C1B69CC6C3}"/>
              </a:ext>
            </a:extLst>
          </p:cNvPr>
          <p:cNvSpPr txBox="1"/>
          <p:nvPr/>
        </p:nvSpPr>
        <p:spPr>
          <a:xfrm>
            <a:off x="3635410" y="5240910"/>
            <a:ext cx="1027986"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Empty object</a:t>
            </a:r>
          </a:p>
        </p:txBody>
      </p:sp>
      <p:pic>
        <p:nvPicPr>
          <p:cNvPr id="81" name="Google Shape;313;p27">
            <a:extLst>
              <a:ext uri="{FF2B5EF4-FFF2-40B4-BE49-F238E27FC236}">
                <a16:creationId xmlns:a16="http://schemas.microsoft.com/office/drawing/2014/main" id="{15E68235-7B68-9043-9621-862E2C5B135B}"/>
              </a:ext>
            </a:extLst>
          </p:cNvPr>
          <p:cNvPicPr preferRelativeResize="0">
            <a:picLocks/>
          </p:cNvPicPr>
          <p:nvPr/>
        </p:nvPicPr>
        <p:blipFill rotWithShape="1">
          <a:blip r:embed="rId2">
            <a:alphaModFix/>
          </a:blip>
          <a:srcRect l="-2102" t="-2499" r="-952" b="-2116"/>
          <a:stretch/>
        </p:blipFill>
        <p:spPr>
          <a:xfrm>
            <a:off x="10622601" y="260057"/>
            <a:ext cx="1092314" cy="1154512"/>
          </a:xfrm>
          <a:prstGeom prst="rect">
            <a:avLst/>
          </a:prstGeom>
          <a:solidFill>
            <a:srgbClr val="FFFFFF"/>
          </a:solidFill>
          <a:ln>
            <a:solidFill>
              <a:schemeClr val="tx1"/>
            </a:solidFill>
          </a:ln>
        </p:spPr>
      </p:pic>
    </p:spTree>
    <p:extLst>
      <p:ext uri="{BB962C8B-B14F-4D97-AF65-F5344CB8AC3E}">
        <p14:creationId xmlns:p14="http://schemas.microsoft.com/office/powerpoint/2010/main" val="24843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par>
                          <p:cTn id="46" fill="hold">
                            <p:stCondLst>
                              <p:cond delay="0"/>
                            </p:stCondLst>
                            <p:childTnLst>
                              <p:par>
                                <p:cTn id="47" presetID="10" presetClass="entr" presetSubtype="0"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1000"/>
                                        <p:tgtEl>
                                          <p:spTgt spid="34"/>
                                        </p:tgtEl>
                                      </p:cBhvr>
                                    </p:animEffect>
                                  </p:childTnLst>
                                </p:cTn>
                              </p:par>
                              <p:par>
                                <p:cTn id="57" presetID="10"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1000"/>
                                        <p:tgtEl>
                                          <p:spTgt spid="47"/>
                                        </p:tgtEl>
                                      </p:cBhvr>
                                    </p:animEffect>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1000"/>
                                        <p:tgtEl>
                                          <p:spTgt spid="56"/>
                                        </p:tgtEl>
                                      </p:cBhvr>
                                    </p:animEffec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1000"/>
                                        <p:tgtEl>
                                          <p:spTgt spid="57"/>
                                        </p:tgtEl>
                                      </p:cBhvr>
                                    </p:animEffect>
                                  </p:childTnLst>
                                </p:cTn>
                              </p:par>
                              <p:par>
                                <p:cTn id="71" presetID="10"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1000"/>
                                        <p:tgtEl>
                                          <p:spTgt spid="58"/>
                                        </p:tgtEl>
                                      </p:cBhvr>
                                    </p:animEffect>
                                  </p:childTnLst>
                                </p:cTn>
                              </p:par>
                            </p:childTnLst>
                          </p:cTn>
                        </p:par>
                        <p:par>
                          <p:cTn id="74" fill="hold">
                            <p:stCondLst>
                              <p:cond delay="4000"/>
                            </p:stCondLst>
                            <p:childTnLst>
                              <p:par>
                                <p:cTn id="75" presetID="10" presetClass="entr" presetSubtype="0" fill="hold"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1000"/>
                                        <p:tgtEl>
                                          <p:spTgt spid="63"/>
                                        </p:tgtEl>
                                      </p:cBhvr>
                                    </p:animEffect>
                                  </p:childTnLst>
                                </p:cTn>
                              </p:par>
                              <p:par>
                                <p:cTn id="78" presetID="10" presetClass="entr" presetSubtype="0" fill="hold"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fade">
                                      <p:cBhvr>
                                        <p:cTn id="80" dur="1000"/>
                                        <p:tgtEl>
                                          <p:spTgt spid="64"/>
                                        </p:tgtEl>
                                      </p:cBhvr>
                                    </p:animEffect>
                                  </p:childTnLst>
                                </p:cTn>
                              </p:par>
                              <p:par>
                                <p:cTn id="81" presetID="10"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1000"/>
                                        <p:tgtEl>
                                          <p:spTgt spid="68"/>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1000"/>
                                        <p:tgtEl>
                                          <p:spTgt spid="71"/>
                                        </p:tgtEl>
                                      </p:cBhvr>
                                    </p:animEffect>
                                  </p:childTnLst>
                                </p:cTn>
                              </p:par>
                            </p:childTnLst>
                          </p:cTn>
                        </p:par>
                        <p:par>
                          <p:cTn id="88" fill="hold">
                            <p:stCondLst>
                              <p:cond delay="6000"/>
                            </p:stCondLst>
                            <p:childTnLst>
                              <p:par>
                                <p:cTn id="89" presetID="10" presetClass="entr" presetSubtype="0" fill="hold" nodeType="after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1000"/>
                                        <p:tgtEl>
                                          <p:spTgt spid="74"/>
                                        </p:tgtEl>
                                      </p:cBhvr>
                                    </p:animEffect>
                                  </p:childTnLst>
                                </p:cTn>
                              </p:par>
                              <p:par>
                                <p:cTn id="92" presetID="10" presetClass="entr" presetSubtype="0" fill="hold"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1000"/>
                                        <p:tgtEl>
                                          <p:spTgt spid="75"/>
                                        </p:tgtEl>
                                      </p:cBhvr>
                                    </p:animEffect>
                                  </p:childTnLst>
                                </p:cTn>
                              </p:par>
                            </p:childTnLst>
                          </p:cTn>
                        </p:par>
                        <p:par>
                          <p:cTn id="95" fill="hold">
                            <p:stCondLst>
                              <p:cond delay="7000"/>
                            </p:stCondLst>
                            <p:childTnLst>
                              <p:par>
                                <p:cTn id="96" presetID="10" presetClass="entr" presetSubtype="0" fill="hold" nodeType="after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8A81BEF-C8AC-5741-A68E-FED588892A84}"/>
              </a:ext>
            </a:extLst>
          </p:cNvPr>
          <p:cNvSpPr/>
          <p:nvPr/>
        </p:nvSpPr>
        <p:spPr>
          <a:xfrm>
            <a:off x="6056786" y="2447598"/>
            <a:ext cx="5809306" cy="2800767"/>
          </a:xfrm>
          <a:prstGeom prst="rect">
            <a:avLst/>
          </a:prstGeom>
        </p:spPr>
        <p:txBody>
          <a:bodyPr wrap="square">
            <a:spAutoFit/>
          </a:bodyPr>
          <a:lstStyle/>
          <a:p>
            <a:r>
              <a:rPr lang="en-US" sz="1600" dirty="0">
                <a:solidFill>
                  <a:srgbClr val="B6D7A8"/>
                </a:solidFill>
                <a:highlight>
                  <a:srgbClr val="FFFFFF"/>
                </a:highlight>
                <a:latin typeface="Consolas"/>
                <a:ea typeface="Consolas"/>
                <a:cs typeface="Consolas"/>
                <a:sym typeface="Consolas"/>
              </a:rPr>
              <a:t>    </a:t>
            </a:r>
            <a:r>
              <a:rPr lang="de-DE" sz="1600" dirty="0" err="1">
                <a:solidFill>
                  <a:srgbClr val="AA0D91"/>
                </a:solidFill>
                <a:highlight>
                  <a:srgbClr val="FFFFFF"/>
                </a:highlight>
                <a:latin typeface="Consolas" panose="020B0609020204030204" pitchFamily="49" charset="0"/>
              </a:rPr>
              <a:t>function</a:t>
            </a:r>
            <a:r>
              <a:rPr lang="de-DE" sz="1600" dirty="0">
                <a:solidFill>
                  <a:srgbClr val="000000"/>
                </a:solidFill>
                <a:highlight>
                  <a:srgbClr val="FFFFFF"/>
                </a:highlight>
                <a:latin typeface="Consolas" panose="020B0609020204030204" pitchFamily="49" charset="0"/>
              </a:rPr>
              <a:t> </a:t>
            </a:r>
            <a:r>
              <a:rPr lang="de-DE" sz="1600" dirty="0" err="1">
                <a:solidFill>
                  <a:srgbClr val="1C00CF"/>
                </a:solidFill>
                <a:highlight>
                  <a:srgbClr val="FFFFFF"/>
                </a:highlight>
                <a:latin typeface="Consolas" panose="020B0609020204030204" pitchFamily="49" charset="0"/>
              </a:rPr>
              <a:t>analysis</a:t>
            </a:r>
            <a:r>
              <a:rPr lang="de-DE" sz="1600" dirty="0">
                <a:solidFill>
                  <a:srgbClr val="000000"/>
                </a:solidFill>
                <a:highlight>
                  <a:srgbClr val="FFFFFF"/>
                </a:highlight>
                <a:latin typeface="Consolas" panose="020B0609020204030204" pitchFamily="49" charset="0"/>
              </a:rPr>
              <a:t>(){</a:t>
            </a:r>
            <a:br>
              <a:rPr lang="de-DE" sz="1600" dirty="0">
                <a:solidFill>
                  <a:srgbClr val="000000"/>
                </a:solidFill>
                <a:highlight>
                  <a:srgbClr val="FFFFFF"/>
                </a:highlight>
                <a:latin typeface="Consolas" panose="020B0609020204030204" pitchFamily="49" charset="0"/>
              </a:rPr>
            </a:br>
            <a:r>
              <a:rPr lang="en-US" sz="1600" dirty="0">
                <a:solidFill>
                  <a:srgbClr val="B6D7A8"/>
                </a:solidFill>
                <a:highlight>
                  <a:srgbClr val="FFFFFF"/>
                </a:highlight>
                <a:latin typeface="Consolas"/>
                <a:cs typeface="Consolas"/>
                <a:sym typeface="Consolas"/>
              </a:rPr>
              <a:t>  </a:t>
            </a:r>
            <a:r>
              <a:rPr lang="en-US" sz="1600" dirty="0">
                <a:solidFill>
                  <a:srgbClr val="B6D7A8"/>
                </a:solidFill>
                <a:highlight>
                  <a:srgbClr val="FFFFFF"/>
                </a:highlight>
                <a:latin typeface="Consolas"/>
                <a:ea typeface="Consolas"/>
                <a:cs typeface="Consolas"/>
                <a:sym typeface="Consolas"/>
              </a:rPr>
              <a:t>  </a:t>
            </a:r>
            <a:r>
              <a:rPr lang="de-DE" sz="1600" dirty="0">
                <a:solidFill>
                  <a:srgbClr val="000000"/>
                </a:solidFill>
                <a:highlight>
                  <a:srgbClr val="FFFFFF"/>
                </a:highlight>
                <a:latin typeface="Consolas" panose="020B0609020204030204" pitchFamily="49" charset="0"/>
              </a:rPr>
              <a:t>...</a:t>
            </a:r>
            <a:br>
              <a:rPr lang="de-DE" sz="1600" dirty="0">
                <a:solidFill>
                  <a:srgbClr val="000000"/>
                </a:solidFill>
                <a:highlight>
                  <a:srgbClr val="FFFFFF"/>
                </a:highlight>
                <a:latin typeface="Consolas" panose="020B0609020204030204" pitchFamily="49" charset="0"/>
              </a:rPr>
            </a:br>
            <a:r>
              <a:rPr lang="en-US" sz="1600" dirty="0">
                <a:solidFill>
                  <a:srgbClr val="B6D7A8"/>
                </a:solidFill>
                <a:highlight>
                  <a:srgbClr val="FFFFFF"/>
                </a:highlight>
                <a:latin typeface="Consolas"/>
                <a:cs typeface="Consolas"/>
                <a:sym typeface="Consolas"/>
              </a:rPr>
              <a:t>  </a:t>
            </a:r>
            <a:r>
              <a:rPr lang="en-US" sz="1600" dirty="0">
                <a:solidFill>
                  <a:srgbClr val="B6D7A8"/>
                </a:solidFill>
                <a:highlight>
                  <a:srgbClr val="FFFFFF"/>
                </a:highlight>
                <a:latin typeface="Consolas"/>
                <a:ea typeface="Consolas"/>
                <a:cs typeface="Consolas"/>
                <a:sym typeface="Consolas"/>
              </a:rPr>
              <a:t>  </a:t>
            </a:r>
            <a:r>
              <a:rPr lang="de-DE" sz="1600" dirty="0">
                <a:solidFill>
                  <a:srgbClr val="000000"/>
                </a:solidFill>
                <a:highlight>
                  <a:srgbClr val="FFFFFF"/>
                </a:highlight>
                <a:latin typeface="Consolas" panose="020B0609020204030204" pitchFamily="49" charset="0"/>
              </a:rPr>
              <a:t>}</a:t>
            </a:r>
            <a:endParaRPr lang="en-US" sz="1600" dirty="0">
              <a:solidFill>
                <a:srgbClr val="B6D7A8"/>
              </a:solidFill>
              <a:highlight>
                <a:srgbClr val="FFFFFF"/>
              </a:highlight>
              <a:latin typeface="Consolas"/>
              <a:ea typeface="Consolas"/>
              <a:cs typeface="Consolas"/>
              <a:sym typeface="Consolas"/>
            </a:endParaRPr>
          </a:p>
          <a:p>
            <a:r>
              <a:rPr lang="en-US" sz="1600" dirty="0">
                <a:solidFill>
                  <a:srgbClr val="B6D7A8"/>
                </a:solidFill>
                <a:highlight>
                  <a:srgbClr val="FFFFFF"/>
                </a:highlight>
                <a:latin typeface="Consolas"/>
                <a:ea typeface="Consolas"/>
                <a:cs typeface="Consolas"/>
                <a:sym typeface="Consolas"/>
              </a:rPr>
              <a:t>    </a:t>
            </a:r>
            <a:r>
              <a:rPr lang="en-US" sz="1600" dirty="0">
                <a:solidFill>
                  <a:srgbClr val="000000"/>
                </a:solidFill>
                <a:latin typeface="Consolas" panose="020B0609020204030204" pitchFamily="49" charset="0"/>
              </a:rPr>
              <a:t>analysis(global);</a:t>
            </a:r>
            <a:br>
              <a:rPr lang="en-US" sz="1600" dirty="0">
                <a:solidFill>
                  <a:srgbClr val="000000"/>
                </a:solidFill>
                <a:latin typeface="Consolas" panose="020B0609020204030204" pitchFamily="49" charset="0"/>
              </a:rPr>
            </a:br>
            <a:r>
              <a:rPr lang="en-US" sz="1600" dirty="0">
                <a:solidFill>
                  <a:srgbClr val="B6D7A8"/>
                </a:solidFill>
                <a:highlight>
                  <a:srgbClr val="FFFFFF"/>
                </a:highlight>
                <a:latin typeface="Consolas"/>
                <a:cs typeface="Consolas"/>
                <a:sym typeface="Consolas"/>
              </a:rPr>
              <a:t>  </a:t>
            </a:r>
            <a:r>
              <a:rPr lang="en-US" sz="1600" dirty="0">
                <a:solidFill>
                  <a:srgbClr val="B6D7A8"/>
                </a:solidFill>
                <a:highlight>
                  <a:srgbClr val="FFFFFF"/>
                </a:highlight>
                <a:latin typeface="Consolas"/>
                <a:ea typeface="Consolas"/>
                <a:cs typeface="Consolas"/>
                <a:sym typeface="Consolas"/>
              </a:rPr>
              <a:t>  </a:t>
            </a:r>
            <a:r>
              <a:rPr lang="en-US" sz="1600" dirty="0">
                <a:solidFill>
                  <a:srgbClr val="000000"/>
                </a:solidFill>
                <a:latin typeface="Consolas" panose="020B0609020204030204" pitchFamily="49" charset="0"/>
              </a:rPr>
              <a:t>analysis(</a:t>
            </a:r>
            <a:r>
              <a:rPr lang="en-US" sz="1600" dirty="0">
                <a:solidFill>
                  <a:srgbClr val="5C2699"/>
                </a:solidFill>
                <a:latin typeface="Consolas" panose="020B0609020204030204" pitchFamily="49" charset="0"/>
              </a:rPr>
              <a:t>variables</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B6D7A8"/>
                </a:solidFill>
                <a:highlight>
                  <a:srgbClr val="FFFFFF"/>
                </a:highlight>
                <a:latin typeface="Consolas"/>
                <a:cs typeface="Consolas"/>
                <a:sym typeface="Consolas"/>
              </a:rPr>
              <a:t>  </a:t>
            </a:r>
            <a:r>
              <a:rPr lang="en-US" sz="1600" dirty="0">
                <a:solidFill>
                  <a:srgbClr val="B6D7A8"/>
                </a:solidFill>
                <a:highlight>
                  <a:srgbClr val="FFFFFF"/>
                </a:highlight>
                <a:latin typeface="Consolas"/>
                <a:ea typeface="Consolas"/>
                <a:cs typeface="Consolas"/>
                <a:sym typeface="Consolas"/>
              </a:rPr>
              <a:t>  </a:t>
            </a:r>
            <a:r>
              <a:rPr lang="en-US" sz="1600" dirty="0">
                <a:solidFill>
                  <a:srgbClr val="AA0D91"/>
                </a:solidFill>
                <a:latin typeface="Consolas" panose="020B0609020204030204" pitchFamily="49" charset="0"/>
              </a:rPr>
              <a:t>const</a:t>
            </a:r>
            <a:r>
              <a:rPr lang="en-US" sz="1600" dirty="0">
                <a:solidFill>
                  <a:srgbClr val="000000"/>
                </a:solidFill>
                <a:latin typeface="Consolas" panose="020B0609020204030204" pitchFamily="49" charset="0"/>
              </a:rPr>
              <a:t> p = analysis(</a:t>
            </a:r>
            <a:r>
              <a:rPr lang="en-US" sz="1600" dirty="0">
                <a:solidFill>
                  <a:srgbClr val="5C2699"/>
                </a:solidFill>
                <a:latin typeface="Consolas" panose="020B0609020204030204" pitchFamily="49" charset="0"/>
              </a:rPr>
              <a:t>eval</a:t>
            </a:r>
            <a:r>
              <a:rPr lang="en-US" sz="1600" dirty="0">
                <a:solidFill>
                  <a:srgbClr val="000000"/>
                </a:solidFill>
                <a:latin typeface="Consolas" panose="020B0609020204030204" pitchFamily="49" charset="0"/>
              </a:rPr>
              <a:t>(</a:t>
            </a:r>
            <a:r>
              <a:rPr lang="en-US" sz="1600" dirty="0">
                <a:solidFill>
                  <a:srgbClr val="C41A16"/>
                </a:solidFill>
                <a:latin typeface="Consolas" panose="020B0609020204030204" pitchFamily="49" charset="0"/>
              </a:rPr>
              <a:t>"import('./foo');"</a:t>
            </a:r>
            <a:r>
              <a:rPr lang="en-US" sz="1600" dirty="0">
                <a:solidFill>
                  <a:srgbClr val="000000"/>
                </a:solidFill>
                <a:latin typeface="Consolas" panose="020B0609020204030204" pitchFamily="49" charset="0"/>
              </a:rPr>
              <a:t>));</a:t>
            </a:r>
            <a:r>
              <a:rPr lang="en-US" sz="1600" dirty="0">
                <a:solidFill>
                  <a:srgbClr val="B6D7A8"/>
                </a:solidFill>
                <a:highlight>
                  <a:srgbClr val="FFFFFF"/>
                </a:highlight>
                <a:latin typeface="Consolas"/>
                <a:ea typeface="Consolas"/>
                <a:cs typeface="Consolas"/>
                <a:sym typeface="Consolas"/>
              </a:rPr>
              <a:t> </a:t>
            </a:r>
          </a:p>
          <a:p>
            <a:r>
              <a:rPr lang="en-US" sz="1600" dirty="0">
                <a:solidFill>
                  <a:srgbClr val="B6D7A8"/>
                </a:solidFill>
                <a:highlight>
                  <a:srgbClr val="FFFFFF"/>
                </a:highlight>
                <a:latin typeface="Consolas"/>
                <a:cs typeface="Consolas"/>
                <a:sym typeface="Consolas"/>
              </a:rPr>
              <a:t>    </a:t>
            </a:r>
            <a:r>
              <a:rPr lang="en-US" sz="1600" dirty="0">
                <a:solidFill>
                  <a:srgbClr val="000000"/>
                </a:solidFill>
                <a:latin typeface="Consolas" panose="020B0609020204030204" pitchFamily="49" charset="0"/>
              </a:rPr>
              <a:t>analysis(</a:t>
            </a:r>
            <a:r>
              <a:rPr lang="en-US" sz="1600" dirty="0" err="1">
                <a:solidFill>
                  <a:srgbClr val="000000"/>
                </a:solidFill>
                <a:latin typeface="Consolas" panose="020B0609020204030204" pitchFamily="49" charset="0"/>
              </a:rPr>
              <a:t>p.then</a:t>
            </a:r>
            <a:r>
              <a:rPr lang="en-US" sz="1600" dirty="0">
                <a:solidFill>
                  <a:srgbClr val="000000"/>
                </a:solidFill>
                <a:latin typeface="Consolas" panose="020B0609020204030204" pitchFamily="49" charset="0"/>
              </a:rPr>
              <a:t>(</a:t>
            </a:r>
            <a:r>
              <a:rPr lang="en-US" sz="1600" dirty="0">
                <a:solidFill>
                  <a:srgbClr val="5C2699"/>
                </a:solidFill>
                <a:latin typeface="Consolas" panose="020B0609020204030204" pitchFamily="49" charset="0"/>
              </a:rPr>
              <a:t>imported</a:t>
            </a:r>
            <a:r>
              <a:rPr lang="en-US" sz="1600" dirty="0">
                <a:solidFill>
                  <a:srgbClr val="000000"/>
                </a:solidFill>
                <a:latin typeface="Consolas" panose="020B0609020204030204" pitchFamily="49" charset="0"/>
              </a:rPr>
              <a:t> =&gt; {</a:t>
            </a:r>
            <a:endParaRPr lang="en-US" sz="1600" dirty="0">
              <a:solidFill>
                <a:srgbClr val="B6D7A8"/>
              </a:solidFill>
              <a:highlight>
                <a:srgbClr val="FFFFFF"/>
              </a:highlight>
              <a:latin typeface="Consolas"/>
              <a:ea typeface="Consolas"/>
              <a:cs typeface="Consolas"/>
              <a:sym typeface="Consolas"/>
            </a:endParaRPr>
          </a:p>
          <a:p>
            <a:r>
              <a:rPr lang="en-US" sz="1600" dirty="0">
                <a:solidFill>
                  <a:srgbClr val="B6D7A8"/>
                </a:solidFill>
                <a:highlight>
                  <a:srgbClr val="FFFFFF"/>
                </a:highlight>
                <a:latin typeface="Consolas"/>
                <a:cs typeface="Consolas"/>
                <a:sym typeface="Consolas"/>
              </a:rPr>
              <a:t>	</a:t>
            </a:r>
            <a:r>
              <a:rPr lang="en-US" sz="1600" dirty="0">
                <a:solidFill>
                  <a:srgbClr val="000000"/>
                </a:solidFill>
                <a:latin typeface="Consolas" panose="020B0609020204030204" pitchFamily="49" charset="0"/>
              </a:rPr>
              <a:t>analysis(</a:t>
            </a:r>
            <a:r>
              <a:rPr lang="en-US" sz="1600" dirty="0">
                <a:solidFill>
                  <a:srgbClr val="AA0D91"/>
                </a:solidFill>
                <a:latin typeface="Consolas" panose="020B0609020204030204" pitchFamily="49" charset="0"/>
              </a:rPr>
              <a:t>this</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B6D7A8"/>
                </a:solidFill>
                <a:highlight>
                  <a:srgbClr val="FFFFFF"/>
                </a:highlight>
                <a:latin typeface="Consolas"/>
                <a:cs typeface="Consolas"/>
                <a:sym typeface="Consolas"/>
              </a:rPr>
              <a:t>  </a:t>
            </a:r>
            <a:r>
              <a:rPr lang="en-US" sz="1600" dirty="0">
                <a:solidFill>
                  <a:srgbClr val="B6D7A8"/>
                </a:solidFill>
                <a:highlight>
                  <a:srgbClr val="FFFFFF"/>
                </a:highlight>
                <a:latin typeface="Consolas"/>
                <a:ea typeface="Consolas"/>
                <a:cs typeface="Consolas"/>
                <a:sym typeface="Consolas"/>
              </a:rPr>
              <a:t>  	</a:t>
            </a:r>
            <a:r>
              <a:rPr lang="en-US" sz="1600" dirty="0">
                <a:solidFill>
                  <a:srgbClr val="000000"/>
                </a:solidFill>
                <a:latin typeface="Consolas" panose="020B0609020204030204" pitchFamily="49" charset="0"/>
              </a:rPr>
              <a:t>analysis(</a:t>
            </a:r>
            <a:r>
              <a:rPr lang="en-US" sz="1600" dirty="0">
                <a:solidFill>
                  <a:srgbClr val="5C2699"/>
                </a:solidFill>
                <a:latin typeface="Consolas" panose="020B0609020204030204" pitchFamily="49" charset="0"/>
              </a:rPr>
              <a:t>arguments</a:t>
            </a:r>
            <a:r>
              <a:rPr lang="en-US" sz="1600" dirty="0">
                <a:solidFill>
                  <a:srgbClr val="000000"/>
                </a:solidFill>
                <a:latin typeface="Consolas" panose="020B0609020204030204" pitchFamily="49" charset="0"/>
              </a:rPr>
              <a:t>); </a:t>
            </a:r>
            <a:br>
              <a:rPr lang="en-US" sz="1600" dirty="0">
                <a:solidFill>
                  <a:srgbClr val="000000"/>
                </a:solidFill>
                <a:latin typeface="Consolas" panose="020B0609020204030204" pitchFamily="49" charset="0"/>
              </a:rPr>
            </a:br>
            <a:r>
              <a:rPr lang="en-US" sz="1600" dirty="0">
                <a:solidFill>
                  <a:srgbClr val="B6D7A8"/>
                </a:solidFill>
                <a:highlight>
                  <a:srgbClr val="FFFFFF"/>
                </a:highlight>
                <a:latin typeface="Consolas"/>
                <a:cs typeface="Consolas"/>
                <a:sym typeface="Consolas"/>
              </a:rPr>
              <a:t>   </a:t>
            </a:r>
            <a:r>
              <a:rPr lang="en-US" sz="1600" dirty="0">
                <a:solidFill>
                  <a:srgbClr val="B6D7A8"/>
                </a:solidFill>
                <a:highlight>
                  <a:srgbClr val="FFFFFF"/>
                </a:highlight>
                <a:latin typeface="Consolas"/>
                <a:ea typeface="Consolas"/>
                <a:cs typeface="Consolas"/>
                <a:sym typeface="Consolas"/>
              </a:rPr>
              <a:t> 	</a:t>
            </a:r>
            <a:r>
              <a:rPr lang="en-US" sz="1600" dirty="0">
                <a:solidFill>
                  <a:srgbClr val="000000"/>
                </a:solidFill>
                <a:latin typeface="Consolas" panose="020B0609020204030204" pitchFamily="49" charset="0"/>
              </a:rPr>
              <a:t>analysis(foo(imported))</a:t>
            </a:r>
            <a:br>
              <a:rPr lang="en-US" sz="1600" dirty="0">
                <a:solidFill>
                  <a:srgbClr val="000000"/>
                </a:solidFill>
                <a:latin typeface="Consolas" panose="020B0609020204030204" pitchFamily="49" charset="0"/>
              </a:rPr>
            </a:br>
            <a:r>
              <a:rPr lang="en-US" sz="1600" dirty="0">
                <a:solidFill>
                  <a:srgbClr val="B6D7A8"/>
                </a:solidFill>
                <a:highlight>
                  <a:srgbClr val="FFFFFF"/>
                </a:highlight>
                <a:latin typeface="Consolas"/>
                <a:cs typeface="Consolas"/>
                <a:sym typeface="Consolas"/>
              </a:rPr>
              <a:t>   </a:t>
            </a:r>
            <a:r>
              <a:rPr lang="en-US" sz="1600" dirty="0">
                <a:solidFill>
                  <a:srgbClr val="B6D7A8"/>
                </a:solidFill>
                <a:highlight>
                  <a:srgbClr val="FFFFFF"/>
                </a:highlight>
                <a:latin typeface="Consolas"/>
                <a:ea typeface="Consolas"/>
                <a:cs typeface="Consolas"/>
                <a:sym typeface="Consolas"/>
              </a:rPr>
              <a:t> </a:t>
            </a:r>
            <a:r>
              <a:rPr lang="en-US" sz="1600" dirty="0">
                <a:solidFill>
                  <a:srgbClr val="000000"/>
                </a:solidFill>
                <a:latin typeface="Consolas" panose="020B0609020204030204" pitchFamily="49" charset="0"/>
              </a:rPr>
              <a:t>}));</a:t>
            </a:r>
            <a:endParaRPr lang="en-US" sz="1600" dirty="0"/>
          </a:p>
        </p:txBody>
      </p:sp>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r>
              <a:rPr lang="en-US"/>
              <a:t>Instrumentation</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15</a:t>
            </a:fld>
            <a:endParaRPr lang="en-US"/>
          </a:p>
        </p:txBody>
      </p:sp>
      <p:sp>
        <p:nvSpPr>
          <p:cNvPr id="5" name="Rectangle 4">
            <a:extLst>
              <a:ext uri="{FF2B5EF4-FFF2-40B4-BE49-F238E27FC236}">
                <a16:creationId xmlns:a16="http://schemas.microsoft.com/office/drawing/2014/main" id="{C893CA65-A83F-7A4C-A8F2-DF717C95E3D4}"/>
              </a:ext>
            </a:extLst>
          </p:cNvPr>
          <p:cNvSpPr/>
          <p:nvPr/>
        </p:nvSpPr>
        <p:spPr>
          <a:xfrm>
            <a:off x="802892" y="3318235"/>
            <a:ext cx="5176682" cy="1200329"/>
          </a:xfrm>
          <a:prstGeom prst="rect">
            <a:avLst/>
          </a:prstGeom>
        </p:spPr>
        <p:txBody>
          <a:bodyPr wrap="square">
            <a:spAutoFit/>
          </a:bodyPr>
          <a:lstStyle/>
          <a:p>
            <a:r>
              <a:rPr lang="en-US" dirty="0">
                <a:solidFill>
                  <a:srgbClr val="B6D7A8"/>
                </a:solidFill>
                <a:highlight>
                  <a:srgbClr val="FFFFFF"/>
                </a:highlight>
                <a:latin typeface="Consolas"/>
                <a:ea typeface="Consolas"/>
                <a:cs typeface="Consolas"/>
                <a:sym typeface="Consolas"/>
              </a:rPr>
              <a:t> </a:t>
            </a:r>
            <a:r>
              <a:rPr lang="en-US" dirty="0">
                <a:solidFill>
                  <a:srgbClr val="AA0D91"/>
                </a:solidFill>
                <a:latin typeface="Consolas" panose="020B0609020204030204" pitchFamily="49" charset="0"/>
              </a:rPr>
              <a:t>const</a:t>
            </a:r>
            <a:r>
              <a:rPr lang="en-US" dirty="0">
                <a:solidFill>
                  <a:srgbClr val="000000"/>
                </a:solidFill>
                <a:latin typeface="Consolas" panose="020B0609020204030204" pitchFamily="49" charset="0"/>
              </a:rPr>
              <a:t> p = </a:t>
            </a:r>
            <a:r>
              <a:rPr lang="en-US" dirty="0">
                <a:solidFill>
                  <a:srgbClr val="5C2699"/>
                </a:solidFill>
                <a:latin typeface="Consolas" panose="020B0609020204030204" pitchFamily="49" charset="0"/>
              </a:rPr>
              <a:t>eval</a:t>
            </a:r>
            <a:r>
              <a:rPr lang="en-US" dirty="0">
                <a:solidFill>
                  <a:srgbClr val="000000"/>
                </a:solidFill>
                <a:latin typeface="Consolas" panose="020B0609020204030204" pitchFamily="49" charset="0"/>
              </a:rPr>
              <a:t>(</a:t>
            </a:r>
            <a:r>
              <a:rPr lang="en-US" dirty="0">
                <a:solidFill>
                  <a:srgbClr val="C41A16"/>
                </a:solidFill>
                <a:latin typeface="Consolas" panose="020B0609020204030204" pitchFamily="49" charset="0"/>
              </a:rPr>
              <a:t>"import(‘./foo');"</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B6D7A8"/>
                </a:solidFill>
                <a:highlight>
                  <a:srgbClr val="FFFFFF"/>
                </a:highlight>
                <a:latin typeface="Consolas"/>
                <a:ea typeface="Consolas"/>
                <a:cs typeface="Consolas"/>
                <a:sym typeface="Consolas"/>
              </a:rPr>
              <a:t> </a:t>
            </a:r>
            <a:r>
              <a:rPr lang="en-US" dirty="0" err="1">
                <a:solidFill>
                  <a:srgbClr val="000000"/>
                </a:solidFill>
                <a:latin typeface="Consolas" panose="020B0609020204030204" pitchFamily="49" charset="0"/>
              </a:rPr>
              <a:t>p.then</a:t>
            </a:r>
            <a:r>
              <a:rPr lang="en-US" dirty="0">
                <a:solidFill>
                  <a:srgbClr val="000000"/>
                </a:solidFill>
                <a:latin typeface="Consolas" panose="020B0609020204030204" pitchFamily="49" charset="0"/>
              </a:rPr>
              <a:t>(</a:t>
            </a:r>
            <a:r>
              <a:rPr lang="en-US" dirty="0">
                <a:solidFill>
                  <a:srgbClr val="5C2699"/>
                </a:solidFill>
                <a:latin typeface="Consolas" panose="020B0609020204030204" pitchFamily="49" charset="0"/>
              </a:rPr>
              <a:t>imported</a:t>
            </a:r>
            <a:r>
              <a:rPr lang="en-US" dirty="0">
                <a:solidFill>
                  <a:srgbClr val="000000"/>
                </a:solidFill>
                <a:latin typeface="Consolas" panose="020B0609020204030204" pitchFamily="49" charset="0"/>
              </a:rPr>
              <a:t> =&gt; {</a:t>
            </a:r>
            <a:br>
              <a:rPr lang="en-US" dirty="0">
                <a:solidFill>
                  <a:srgbClr val="000000"/>
                </a:solidFill>
                <a:latin typeface="Consolas" panose="020B0609020204030204" pitchFamily="49" charset="0"/>
              </a:rPr>
            </a:br>
            <a:r>
              <a:rPr lang="en-US" dirty="0">
                <a:solidFill>
                  <a:srgbClr val="B6D7A8"/>
                </a:solidFill>
                <a:highlight>
                  <a:srgbClr val="FFFFFF"/>
                </a:highlight>
                <a:latin typeface="Consolas"/>
                <a:ea typeface="Consolas"/>
                <a:cs typeface="Consolas"/>
                <a:sym typeface="Consolas"/>
              </a:rPr>
              <a:t> 	</a:t>
            </a:r>
            <a:r>
              <a:rPr lang="en-US" dirty="0">
                <a:solidFill>
                  <a:srgbClr val="000000"/>
                </a:solidFill>
                <a:latin typeface="Consolas" panose="020B0609020204030204" pitchFamily="49" charset="0"/>
              </a:rPr>
              <a:t>foo(</a:t>
            </a:r>
            <a:r>
              <a:rPr lang="en-US" dirty="0">
                <a:solidFill>
                  <a:srgbClr val="5C2699"/>
                </a:solidFill>
                <a:latin typeface="Consolas" panose="020B0609020204030204" pitchFamily="49" charset="0"/>
              </a:rPr>
              <a:t>imported</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B6D7A8"/>
                </a:solidFill>
                <a:highlight>
                  <a:srgbClr val="FFFFFF"/>
                </a:highlight>
                <a:latin typeface="Consolas"/>
                <a:ea typeface="Consolas"/>
                <a:cs typeface="Consolas"/>
                <a:sym typeface="Consolas"/>
              </a:rPr>
              <a:t> </a:t>
            </a:r>
            <a:r>
              <a:rPr lang="en-US" dirty="0">
                <a:solidFill>
                  <a:srgbClr val="000000"/>
                </a:solidFill>
                <a:latin typeface="Consolas" panose="020B0609020204030204" pitchFamily="49" charset="0"/>
              </a:rPr>
              <a:t>});</a:t>
            </a:r>
            <a:endParaRPr lang="en-US" dirty="0"/>
          </a:p>
        </p:txBody>
      </p:sp>
      <p:sp>
        <p:nvSpPr>
          <p:cNvPr id="15" name="Google Shape;167;p20">
            <a:extLst>
              <a:ext uri="{FF2B5EF4-FFF2-40B4-BE49-F238E27FC236}">
                <a16:creationId xmlns:a16="http://schemas.microsoft.com/office/drawing/2014/main" id="{96EEBF5F-475F-2342-A20C-BCAA4049D57F}"/>
              </a:ext>
            </a:extLst>
          </p:cNvPr>
          <p:cNvSpPr txBox="1"/>
          <p:nvPr/>
        </p:nvSpPr>
        <p:spPr>
          <a:xfrm>
            <a:off x="866657" y="4727721"/>
            <a:ext cx="4278250" cy="436583"/>
          </a:xfrm>
          <a:prstGeom prst="rect">
            <a:avLst/>
          </a:prstGeom>
          <a:noFill/>
          <a:ln>
            <a:noFill/>
          </a:ln>
        </p:spPr>
        <p:txBody>
          <a:bodyPr spcFirstLastPara="1" wrap="square" lIns="91425" tIns="91425" rIns="91425" bIns="91425" anchor="ctr" anchorCtr="0">
            <a:noAutofit/>
          </a:bodyPr>
          <a:lstStyle/>
          <a:p>
            <a:pPr algn="ctr">
              <a:buClr>
                <a:srgbClr val="000000"/>
              </a:buClr>
            </a:pPr>
            <a:r>
              <a:rPr lang="en-US" sz="1200" kern="0" dirty="0">
                <a:solidFill>
                  <a:srgbClr val="000000"/>
                </a:solidFill>
                <a:latin typeface="Arial"/>
                <a:cs typeface="Arial"/>
                <a:sym typeface="Arial"/>
              </a:rPr>
              <a:t>Simplified</a:t>
            </a:r>
          </a:p>
          <a:p>
            <a:pPr algn="ctr">
              <a:buClr>
                <a:srgbClr val="000000"/>
              </a:buClr>
            </a:pPr>
            <a:r>
              <a:rPr lang="en-US" sz="1200" kern="0" dirty="0">
                <a:solidFill>
                  <a:srgbClr val="000000"/>
                </a:solidFill>
                <a:latin typeface="Arial"/>
                <a:cs typeface="Arial"/>
                <a:sym typeface="Arial"/>
              </a:rPr>
              <a:t> </a:t>
            </a:r>
            <a:r>
              <a:rPr lang="en-US" sz="1200" dirty="0"/>
              <a:t>ECMA/language/expressions/dynamic-import/usage-from-</a:t>
            </a:r>
            <a:r>
              <a:rPr lang="en-US" sz="1200" dirty="0" err="1"/>
              <a:t>eval.js</a:t>
            </a:r>
            <a:r>
              <a:rPr lang="en-US" sz="1200" dirty="0"/>
              <a:t> </a:t>
            </a:r>
          </a:p>
          <a:p>
            <a:pPr algn="ctr">
              <a:buClr>
                <a:srgbClr val="000000"/>
              </a:buClr>
              <a:buFont typeface="Arial"/>
              <a:buNone/>
            </a:pPr>
            <a:endParaRPr lang="en-US" sz="1200" kern="0" dirty="0">
              <a:solidFill>
                <a:srgbClr val="000000"/>
              </a:solidFill>
              <a:latin typeface="Arial"/>
              <a:cs typeface="Arial"/>
              <a:sym typeface="Arial"/>
            </a:endParaRPr>
          </a:p>
        </p:txBody>
      </p:sp>
      <p:sp>
        <p:nvSpPr>
          <p:cNvPr id="23" name="Google Shape;168;p20">
            <a:extLst>
              <a:ext uri="{FF2B5EF4-FFF2-40B4-BE49-F238E27FC236}">
                <a16:creationId xmlns:a16="http://schemas.microsoft.com/office/drawing/2014/main" id="{2BFC6A4B-1A0E-E74F-960C-E341EBD326EC}"/>
              </a:ext>
            </a:extLst>
          </p:cNvPr>
          <p:cNvSpPr/>
          <p:nvPr/>
        </p:nvSpPr>
        <p:spPr>
          <a:xfrm>
            <a:off x="6589575" y="3234313"/>
            <a:ext cx="2289675" cy="46860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30" name="Google Shape;170;p20">
            <a:extLst>
              <a:ext uri="{FF2B5EF4-FFF2-40B4-BE49-F238E27FC236}">
                <a16:creationId xmlns:a16="http://schemas.microsoft.com/office/drawing/2014/main" id="{C019BB05-3F09-A641-9E49-C7500CCED794}"/>
              </a:ext>
            </a:extLst>
          </p:cNvPr>
          <p:cNvSpPr txBox="1"/>
          <p:nvPr/>
        </p:nvSpPr>
        <p:spPr>
          <a:xfrm>
            <a:off x="9748320" y="2174467"/>
            <a:ext cx="1387105"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Global object/variables</a:t>
            </a:r>
          </a:p>
        </p:txBody>
      </p:sp>
      <p:cxnSp>
        <p:nvCxnSpPr>
          <p:cNvPr id="31" name="Google Shape;171;p20">
            <a:extLst>
              <a:ext uri="{FF2B5EF4-FFF2-40B4-BE49-F238E27FC236}">
                <a16:creationId xmlns:a16="http://schemas.microsoft.com/office/drawing/2014/main" id="{E6F222A4-393B-7949-B3BD-4A85D21C8EBF}"/>
              </a:ext>
            </a:extLst>
          </p:cNvPr>
          <p:cNvCxnSpPr>
            <a:cxnSpLocks/>
            <a:stCxn id="30" idx="1"/>
            <a:endCxn id="23" idx="3"/>
          </p:cNvCxnSpPr>
          <p:nvPr/>
        </p:nvCxnSpPr>
        <p:spPr>
          <a:xfrm flipH="1">
            <a:off x="8879250" y="2448615"/>
            <a:ext cx="869070" cy="1020001"/>
          </a:xfrm>
          <a:prstGeom prst="straightConnector1">
            <a:avLst/>
          </a:prstGeom>
          <a:noFill/>
          <a:ln w="19050" cap="flat" cmpd="sng">
            <a:solidFill>
              <a:srgbClr val="00C8FF"/>
            </a:solidFill>
            <a:prstDash val="dash"/>
            <a:round/>
            <a:headEnd type="none" w="med" len="med"/>
            <a:tailEnd type="triangle" w="med" len="med"/>
          </a:ln>
        </p:spPr>
      </p:cxnSp>
      <p:sp>
        <p:nvSpPr>
          <p:cNvPr id="38" name="Google Shape;449;p30">
            <a:extLst>
              <a:ext uri="{FF2B5EF4-FFF2-40B4-BE49-F238E27FC236}">
                <a16:creationId xmlns:a16="http://schemas.microsoft.com/office/drawing/2014/main" id="{5E5A5BCD-E4B7-6F44-AC60-D4BDC781DE18}"/>
              </a:ext>
            </a:extLst>
          </p:cNvPr>
          <p:cNvSpPr/>
          <p:nvPr/>
        </p:nvSpPr>
        <p:spPr>
          <a:xfrm>
            <a:off x="5560172" y="3660561"/>
            <a:ext cx="778400" cy="479100"/>
          </a:xfrm>
          <a:prstGeom prst="rightArrow">
            <a:avLst>
              <a:gd name="adj1" fmla="val 50000"/>
              <a:gd name="adj2" fmla="val 50000"/>
            </a:avLst>
          </a:prstGeom>
          <a:solidFill>
            <a:srgbClr val="00C8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1" name="Google Shape;168;p20">
            <a:extLst>
              <a:ext uri="{FF2B5EF4-FFF2-40B4-BE49-F238E27FC236}">
                <a16:creationId xmlns:a16="http://schemas.microsoft.com/office/drawing/2014/main" id="{E028F4B0-97FE-4E44-A8C5-3ABC9FB8E877}"/>
              </a:ext>
            </a:extLst>
          </p:cNvPr>
          <p:cNvSpPr/>
          <p:nvPr/>
        </p:nvSpPr>
        <p:spPr>
          <a:xfrm>
            <a:off x="6588158" y="3719612"/>
            <a:ext cx="5034292" cy="28671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42" name="Google Shape;170;p20">
            <a:extLst>
              <a:ext uri="{FF2B5EF4-FFF2-40B4-BE49-F238E27FC236}">
                <a16:creationId xmlns:a16="http://schemas.microsoft.com/office/drawing/2014/main" id="{C59E7AD1-8DDD-F844-8B77-C7879313B5BA}"/>
              </a:ext>
            </a:extLst>
          </p:cNvPr>
          <p:cNvSpPr txBox="1"/>
          <p:nvPr/>
        </p:nvSpPr>
        <p:spPr>
          <a:xfrm>
            <a:off x="10332924" y="4593694"/>
            <a:ext cx="1027986"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Function invocation</a:t>
            </a:r>
          </a:p>
        </p:txBody>
      </p:sp>
      <p:cxnSp>
        <p:nvCxnSpPr>
          <p:cNvPr id="43" name="Google Shape;171;p20">
            <a:extLst>
              <a:ext uri="{FF2B5EF4-FFF2-40B4-BE49-F238E27FC236}">
                <a16:creationId xmlns:a16="http://schemas.microsoft.com/office/drawing/2014/main" id="{1BD7BAEF-F1AC-6445-A83B-EB255CB2343E}"/>
              </a:ext>
            </a:extLst>
          </p:cNvPr>
          <p:cNvCxnSpPr>
            <a:cxnSpLocks/>
            <a:stCxn id="42" idx="1"/>
            <a:endCxn id="41" idx="2"/>
          </p:cNvCxnSpPr>
          <p:nvPr/>
        </p:nvCxnSpPr>
        <p:spPr>
          <a:xfrm flipH="1" flipV="1">
            <a:off x="9105304" y="4006325"/>
            <a:ext cx="1227620" cy="861517"/>
          </a:xfrm>
          <a:prstGeom prst="straightConnector1">
            <a:avLst/>
          </a:prstGeom>
          <a:noFill/>
          <a:ln w="19050" cap="flat" cmpd="sng">
            <a:solidFill>
              <a:srgbClr val="00C8FF"/>
            </a:solidFill>
            <a:prstDash val="dash"/>
            <a:round/>
            <a:headEnd type="none" w="med" len="med"/>
            <a:tailEnd type="triangle" w="med" len="med"/>
          </a:ln>
        </p:spPr>
      </p:cxnSp>
      <p:sp>
        <p:nvSpPr>
          <p:cNvPr id="46" name="Google Shape;168;p20">
            <a:extLst>
              <a:ext uri="{FF2B5EF4-FFF2-40B4-BE49-F238E27FC236}">
                <a16:creationId xmlns:a16="http://schemas.microsoft.com/office/drawing/2014/main" id="{7CCE7EAA-EDCF-0A43-8B5A-480435DAA683}"/>
              </a:ext>
            </a:extLst>
          </p:cNvPr>
          <p:cNvSpPr/>
          <p:nvPr/>
        </p:nvSpPr>
        <p:spPr>
          <a:xfrm>
            <a:off x="7021210" y="4257007"/>
            <a:ext cx="2289675" cy="464561"/>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48" name="Google Shape;170;p20">
            <a:extLst>
              <a:ext uri="{FF2B5EF4-FFF2-40B4-BE49-F238E27FC236}">
                <a16:creationId xmlns:a16="http://schemas.microsoft.com/office/drawing/2014/main" id="{2BC61F1E-7E13-534F-97E6-C270AAA7D2C5}"/>
              </a:ext>
            </a:extLst>
          </p:cNvPr>
          <p:cNvSpPr txBox="1"/>
          <p:nvPr/>
        </p:nvSpPr>
        <p:spPr>
          <a:xfrm>
            <a:off x="10128474" y="5404976"/>
            <a:ext cx="1027986"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Function entrance</a:t>
            </a:r>
          </a:p>
        </p:txBody>
      </p:sp>
      <p:cxnSp>
        <p:nvCxnSpPr>
          <p:cNvPr id="49" name="Google Shape;171;p20">
            <a:extLst>
              <a:ext uri="{FF2B5EF4-FFF2-40B4-BE49-F238E27FC236}">
                <a16:creationId xmlns:a16="http://schemas.microsoft.com/office/drawing/2014/main" id="{03F7B917-879B-2545-A518-3B5C1C2791B0}"/>
              </a:ext>
            </a:extLst>
          </p:cNvPr>
          <p:cNvCxnSpPr>
            <a:cxnSpLocks/>
            <a:stCxn id="48" idx="1"/>
            <a:endCxn id="46" idx="3"/>
          </p:cNvCxnSpPr>
          <p:nvPr/>
        </p:nvCxnSpPr>
        <p:spPr>
          <a:xfrm flipH="1" flipV="1">
            <a:off x="9310885" y="4489288"/>
            <a:ext cx="817589" cy="1189836"/>
          </a:xfrm>
          <a:prstGeom prst="straightConnector1">
            <a:avLst/>
          </a:prstGeom>
          <a:noFill/>
          <a:ln w="19050" cap="flat" cmpd="sng">
            <a:solidFill>
              <a:srgbClr val="00C8FF"/>
            </a:solidFill>
            <a:prstDash val="dash"/>
            <a:round/>
            <a:headEnd type="none" w="med" len="med"/>
            <a:tailEnd type="triangle" w="med" len="med"/>
          </a:ln>
        </p:spPr>
      </p:cxnSp>
      <p:sp>
        <p:nvSpPr>
          <p:cNvPr id="69" name="Google Shape;168;p20">
            <a:extLst>
              <a:ext uri="{FF2B5EF4-FFF2-40B4-BE49-F238E27FC236}">
                <a16:creationId xmlns:a16="http://schemas.microsoft.com/office/drawing/2014/main" id="{B0270372-19BE-7F41-9BD5-C6C28879F847}"/>
              </a:ext>
            </a:extLst>
          </p:cNvPr>
          <p:cNvSpPr/>
          <p:nvPr/>
        </p:nvSpPr>
        <p:spPr>
          <a:xfrm>
            <a:off x="6585262" y="2461029"/>
            <a:ext cx="2289675" cy="756590"/>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70" name="Google Shape;170;p20">
            <a:extLst>
              <a:ext uri="{FF2B5EF4-FFF2-40B4-BE49-F238E27FC236}">
                <a16:creationId xmlns:a16="http://schemas.microsoft.com/office/drawing/2014/main" id="{C8891849-197A-C446-83E7-FB4BC1F8A65E}"/>
              </a:ext>
            </a:extLst>
          </p:cNvPr>
          <p:cNvSpPr txBox="1"/>
          <p:nvPr/>
        </p:nvSpPr>
        <p:spPr>
          <a:xfrm>
            <a:off x="8893043" y="1416340"/>
            <a:ext cx="1387105"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Analysis function(s)</a:t>
            </a:r>
          </a:p>
        </p:txBody>
      </p:sp>
      <p:cxnSp>
        <p:nvCxnSpPr>
          <p:cNvPr id="72" name="Google Shape;171;p20">
            <a:extLst>
              <a:ext uri="{FF2B5EF4-FFF2-40B4-BE49-F238E27FC236}">
                <a16:creationId xmlns:a16="http://schemas.microsoft.com/office/drawing/2014/main" id="{30071F09-1F90-7744-8988-27618C1725FE}"/>
              </a:ext>
            </a:extLst>
          </p:cNvPr>
          <p:cNvCxnSpPr>
            <a:cxnSpLocks/>
            <a:stCxn id="70" idx="1"/>
            <a:endCxn id="69" idx="0"/>
          </p:cNvCxnSpPr>
          <p:nvPr/>
        </p:nvCxnSpPr>
        <p:spPr>
          <a:xfrm flipH="1">
            <a:off x="7730100" y="1690488"/>
            <a:ext cx="1162943" cy="770541"/>
          </a:xfrm>
          <a:prstGeom prst="straightConnector1">
            <a:avLst/>
          </a:prstGeom>
          <a:noFill/>
          <a:ln w="19050" cap="flat" cmpd="sng">
            <a:solidFill>
              <a:srgbClr val="00C8FF"/>
            </a:solidFill>
            <a:prstDash val="dash"/>
            <a:round/>
            <a:headEnd type="none" w="med" len="med"/>
            <a:tailEnd type="triangle" w="med" len="med"/>
          </a:ln>
        </p:spPr>
      </p:cxnSp>
      <p:sp>
        <p:nvSpPr>
          <p:cNvPr id="79" name="Text Placeholder 6">
            <a:extLst>
              <a:ext uri="{FF2B5EF4-FFF2-40B4-BE49-F238E27FC236}">
                <a16:creationId xmlns:a16="http://schemas.microsoft.com/office/drawing/2014/main" id="{C7A0B621-6FE7-BF42-8890-6993EAD5A7F1}"/>
              </a:ext>
            </a:extLst>
          </p:cNvPr>
          <p:cNvSpPr txBox="1">
            <a:spLocks/>
          </p:cNvSpPr>
          <p:nvPr/>
        </p:nvSpPr>
        <p:spPr>
          <a:xfrm>
            <a:off x="318969" y="1089581"/>
            <a:ext cx="8405857" cy="1462277"/>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solidFill>
                  <a:srgbClr val="2B2B2B"/>
                </a:solidFill>
              </a:rPr>
              <a:t>Injects code that tests all potential foreign references.</a:t>
            </a:r>
          </a:p>
          <a:p>
            <a:pPr marL="0" indent="0">
              <a:spcBef>
                <a:spcPts val="0"/>
              </a:spcBef>
              <a:buFont typeface="Arial" panose="020B0604020202020204" pitchFamily="34" charset="0"/>
              <a:buNone/>
            </a:pPr>
            <a:endParaRPr lang="en-US" sz="1800" dirty="0">
              <a:solidFill>
                <a:srgbClr val="2B2B2B"/>
              </a:solidFill>
            </a:endParaRPr>
          </a:p>
          <a:p>
            <a:pPr marL="0" indent="0">
              <a:spcBef>
                <a:spcPts val="0"/>
              </a:spcBef>
              <a:buFont typeface="Arial" panose="020B0604020202020204" pitchFamily="34" charset="0"/>
              <a:buNone/>
            </a:pPr>
            <a:r>
              <a:rPr lang="en-US" sz="1800" dirty="0">
                <a:solidFill>
                  <a:srgbClr val="2B2B2B"/>
                </a:solidFill>
              </a:rPr>
              <a:t>i.e., </a:t>
            </a:r>
            <a:r>
              <a:rPr lang="en-US" sz="1800" b="1" dirty="0">
                <a:solidFill>
                  <a:srgbClr val="2B2B2B"/>
                </a:solidFill>
              </a:rPr>
              <a:t>global</a:t>
            </a:r>
            <a:r>
              <a:rPr lang="en-US" sz="1800" dirty="0">
                <a:solidFill>
                  <a:srgbClr val="2B2B2B"/>
                </a:solidFill>
              </a:rPr>
              <a:t> scope, </a:t>
            </a:r>
            <a:r>
              <a:rPr lang="en-US" sz="1800" b="1" dirty="0">
                <a:solidFill>
                  <a:srgbClr val="2B2B2B"/>
                </a:solidFill>
              </a:rPr>
              <a:t>function invocation</a:t>
            </a:r>
            <a:r>
              <a:rPr lang="en-US" sz="1800" dirty="0">
                <a:solidFill>
                  <a:srgbClr val="2B2B2B"/>
                </a:solidFill>
              </a:rPr>
              <a:t>, </a:t>
            </a:r>
            <a:r>
              <a:rPr lang="en-US" sz="1800" b="1" dirty="0">
                <a:solidFill>
                  <a:srgbClr val="2B2B2B"/>
                </a:solidFill>
              </a:rPr>
              <a:t>function entrance</a:t>
            </a:r>
            <a:r>
              <a:rPr lang="en-US" sz="1800" dirty="0">
                <a:solidFill>
                  <a:srgbClr val="2B2B2B"/>
                </a:solidFill>
              </a:rPr>
              <a:t>, </a:t>
            </a:r>
            <a:r>
              <a:rPr lang="en-US" sz="1800" b="1" dirty="0">
                <a:solidFill>
                  <a:srgbClr val="2B2B2B"/>
                </a:solidFill>
              </a:rPr>
              <a:t>try</a:t>
            </a:r>
            <a:r>
              <a:rPr lang="en-US" sz="1800" dirty="0">
                <a:solidFill>
                  <a:srgbClr val="2B2B2B"/>
                </a:solidFill>
              </a:rPr>
              <a:t> .. </a:t>
            </a:r>
            <a:r>
              <a:rPr lang="en-US" sz="1800" b="1" dirty="0">
                <a:solidFill>
                  <a:srgbClr val="2B2B2B"/>
                </a:solidFill>
              </a:rPr>
              <a:t>catch</a:t>
            </a:r>
            <a:r>
              <a:rPr lang="en-US" sz="1800" dirty="0">
                <a:solidFill>
                  <a:srgbClr val="2B2B2B"/>
                </a:solidFill>
              </a:rPr>
              <a:t> clause, </a:t>
            </a:r>
            <a:r>
              <a:rPr lang="en-US" sz="1800" b="1" dirty="0">
                <a:solidFill>
                  <a:srgbClr val="2B2B2B"/>
                </a:solidFill>
              </a:rPr>
              <a:t>throw</a:t>
            </a:r>
            <a:r>
              <a:rPr lang="en-US" sz="1800" dirty="0">
                <a:solidFill>
                  <a:srgbClr val="2B2B2B"/>
                </a:solidFill>
              </a:rPr>
              <a:t>, </a:t>
            </a:r>
            <a:r>
              <a:rPr lang="en-US" sz="1800" b="1" dirty="0">
                <a:solidFill>
                  <a:srgbClr val="2B2B2B"/>
                </a:solidFill>
              </a:rPr>
              <a:t>exceptions</a:t>
            </a:r>
            <a:r>
              <a:rPr lang="en-US" sz="1800" dirty="0">
                <a:solidFill>
                  <a:srgbClr val="2B2B2B"/>
                </a:solidFill>
              </a:rPr>
              <a:t>, </a:t>
            </a:r>
            <a:r>
              <a:rPr lang="en-US" sz="1800" b="1" dirty="0">
                <a:solidFill>
                  <a:srgbClr val="2B2B2B"/>
                </a:solidFill>
              </a:rPr>
              <a:t>this</a:t>
            </a:r>
            <a:r>
              <a:rPr lang="en-US" sz="1800" dirty="0">
                <a:solidFill>
                  <a:srgbClr val="2B2B2B"/>
                </a:solidFill>
              </a:rPr>
              <a:t> … etc.</a:t>
            </a:r>
          </a:p>
        </p:txBody>
      </p:sp>
      <p:pic>
        <p:nvPicPr>
          <p:cNvPr id="80" name="Picture Placeholder 5">
            <a:extLst>
              <a:ext uri="{FF2B5EF4-FFF2-40B4-BE49-F238E27FC236}">
                <a16:creationId xmlns:a16="http://schemas.microsoft.com/office/drawing/2014/main" id="{44435F9D-5C4E-6741-A84B-C942D4418CF7}"/>
              </a:ext>
            </a:extLst>
          </p:cNvPr>
          <p:cNvPicPr>
            <a:picLocks noChangeAspect="1"/>
          </p:cNvPicPr>
          <p:nvPr/>
        </p:nvPicPr>
        <p:blipFill rotWithShape="1">
          <a:blip r:embed="rId3"/>
          <a:srcRect l="-1342" t="-1730" r="-953" b="-1346"/>
          <a:stretch/>
        </p:blipFill>
        <p:spPr>
          <a:xfrm>
            <a:off x="10485925" y="80759"/>
            <a:ext cx="1387106" cy="1397535"/>
          </a:xfrm>
          <a:prstGeom prst="rect">
            <a:avLst/>
          </a:prstGeom>
        </p:spPr>
      </p:pic>
    </p:spTree>
    <p:extLst>
      <p:ext uri="{BB962C8B-B14F-4D97-AF65-F5344CB8AC3E}">
        <p14:creationId xmlns:p14="http://schemas.microsoft.com/office/powerpoint/2010/main" val="284141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4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0"/>
                                        <p:tgtEl>
                                          <p:spTgt spid="42"/>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10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1000"/>
                                        <p:tgtEl>
                                          <p:spTgt spid="48"/>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10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1000"/>
                                        <p:tgtEl>
                                          <p:spTgt spid="69"/>
                                        </p:tgtEl>
                                      </p:cBhvr>
                                    </p:animEffect>
                                  </p:childTnLst>
                                </p:cTn>
                              </p:par>
                              <p:par>
                                <p:cTn id="50" presetID="10"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1000"/>
                                        <p:tgtEl>
                                          <p:spTgt spid="70"/>
                                        </p:tgtEl>
                                      </p:cBhvr>
                                    </p:animEffect>
                                  </p:childTnLst>
                                </p:cTn>
                              </p:par>
                              <p:par>
                                <p:cTn id="53" presetID="10"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a:xfrm>
            <a:off x="1019175" y="180000"/>
            <a:ext cx="10153650" cy="540000"/>
          </a:xfrm>
        </p:spPr>
        <p:txBody>
          <a:bodyPr/>
          <a:lstStyle/>
          <a:p>
            <a:r>
              <a:rPr lang="en-US" dirty="0"/>
              <a:t>Variants Generation</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16</a:t>
            </a:fld>
            <a:endParaRPr lang="en-US"/>
          </a:p>
        </p:txBody>
      </p:sp>
      <p:sp>
        <p:nvSpPr>
          <p:cNvPr id="7" name="Text Placeholder 6">
            <a:extLst>
              <a:ext uri="{FF2B5EF4-FFF2-40B4-BE49-F238E27FC236}">
                <a16:creationId xmlns:a16="http://schemas.microsoft.com/office/drawing/2014/main" id="{F53A2957-26F9-6644-A7A7-80038B99ADCB}"/>
              </a:ext>
            </a:extLst>
          </p:cNvPr>
          <p:cNvSpPr>
            <a:spLocks noGrp="1"/>
          </p:cNvSpPr>
          <p:nvPr>
            <p:ph type="body" sz="quarter" idx="12"/>
          </p:nvPr>
        </p:nvSpPr>
        <p:spPr>
          <a:xfrm>
            <a:off x="318968" y="854168"/>
            <a:ext cx="8120493" cy="424740"/>
          </a:xfrm>
        </p:spPr>
        <p:txBody>
          <a:bodyPr>
            <a:noAutofit/>
          </a:bodyPr>
          <a:lstStyle/>
          <a:p>
            <a:pPr marL="0" indent="0">
              <a:spcBef>
                <a:spcPts val="0"/>
              </a:spcBef>
              <a:buNone/>
            </a:pPr>
            <a:r>
              <a:rPr lang="en-US" dirty="0"/>
              <a:t>Injects </a:t>
            </a:r>
            <a:r>
              <a:rPr lang="en-US" b="1" dirty="0"/>
              <a:t>hard-to-handle patterns </a:t>
            </a:r>
            <a:r>
              <a:rPr lang="en-US" dirty="0"/>
              <a:t>from previous sandbox breakouts </a:t>
            </a:r>
            <a:r>
              <a:rPr lang="en-US" dirty="0">
                <a:solidFill>
                  <a:srgbClr val="2B2B2B"/>
                </a:solidFill>
              </a:rPr>
              <a:t>function entrance.</a:t>
            </a:r>
          </a:p>
          <a:p>
            <a:pPr marL="0" indent="0">
              <a:spcBef>
                <a:spcPts val="0"/>
              </a:spcBef>
              <a:buNone/>
            </a:pPr>
            <a:endParaRPr lang="en-US" sz="1800" dirty="0">
              <a:solidFill>
                <a:srgbClr val="2B2B2B"/>
              </a:solidFill>
            </a:endParaRPr>
          </a:p>
        </p:txBody>
      </p:sp>
      <p:sp>
        <p:nvSpPr>
          <p:cNvPr id="38" name="Google Shape;449;p30">
            <a:extLst>
              <a:ext uri="{FF2B5EF4-FFF2-40B4-BE49-F238E27FC236}">
                <a16:creationId xmlns:a16="http://schemas.microsoft.com/office/drawing/2014/main" id="{5E5A5BCD-E4B7-6F44-AC60-D4BDC781DE18}"/>
              </a:ext>
            </a:extLst>
          </p:cNvPr>
          <p:cNvSpPr/>
          <p:nvPr/>
        </p:nvSpPr>
        <p:spPr>
          <a:xfrm>
            <a:off x="4295621" y="3944568"/>
            <a:ext cx="778400" cy="479100"/>
          </a:xfrm>
          <a:prstGeom prst="rightArrow">
            <a:avLst>
              <a:gd name="adj1" fmla="val 50000"/>
              <a:gd name="adj2" fmla="val 50000"/>
            </a:avLst>
          </a:prstGeom>
          <a:solidFill>
            <a:srgbClr val="00C8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 name="Rectangle 20">
            <a:extLst>
              <a:ext uri="{FF2B5EF4-FFF2-40B4-BE49-F238E27FC236}">
                <a16:creationId xmlns:a16="http://schemas.microsoft.com/office/drawing/2014/main" id="{0DB24D11-056B-0143-92E7-459FFD06CE1D}"/>
              </a:ext>
            </a:extLst>
          </p:cNvPr>
          <p:cNvSpPr/>
          <p:nvPr/>
        </p:nvSpPr>
        <p:spPr>
          <a:xfrm>
            <a:off x="1487767" y="2703102"/>
            <a:ext cx="3241927" cy="2862322"/>
          </a:xfrm>
          <a:prstGeom prst="rect">
            <a:avLst/>
          </a:prstGeom>
        </p:spPr>
        <p:txBody>
          <a:bodyPr wrap="square">
            <a:spAutoFit/>
          </a:bodyPr>
          <a:lstStyle/>
          <a:p>
            <a:r>
              <a:rPr lang="en-US" dirty="0">
                <a:solidFill>
                  <a:srgbClr val="AA0D91"/>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a:solidFill>
                  <a:srgbClr val="1C00CF"/>
                </a:solidFill>
                <a:latin typeface="Consolas" panose="020B0609020204030204" pitchFamily="49" charset="0"/>
              </a:rPr>
              <a:t>foo</a:t>
            </a:r>
            <a:r>
              <a:rPr lang="en-US" dirty="0">
                <a:solidFill>
                  <a:srgbClr val="000000"/>
                </a:solidFill>
                <a:latin typeface="Consolas" panose="020B0609020204030204" pitchFamily="49" charset="0"/>
              </a:rPr>
              <a:t>() {</a:t>
            </a:r>
          </a:p>
          <a:p>
            <a:r>
              <a:rPr lang="en-US" dirty="0">
                <a:solidFill>
                  <a:srgbClr val="B6D7A8"/>
                </a:solidFill>
                <a:highlight>
                  <a:srgbClr val="FFFFFF"/>
                </a:highlight>
                <a:latin typeface="Consolas"/>
                <a:ea typeface="Consolas"/>
                <a:cs typeface="Consolas"/>
                <a:sym typeface="Consolas"/>
              </a:rPr>
              <a:t>  </a:t>
            </a:r>
            <a:r>
              <a:rPr lang="en-US" dirty="0">
                <a:solidFill>
                  <a:srgbClr val="000000"/>
                </a:solidFill>
                <a:highlight>
                  <a:srgbClr val="FFFFFF"/>
                </a:highlight>
                <a:latin typeface="Consolas" panose="020B0609020204030204" pitchFamily="49" charset="0"/>
                <a:ea typeface="Consolas"/>
                <a:cs typeface="Consolas"/>
                <a:sym typeface="Consolas"/>
              </a:rPr>
              <a:t>...</a:t>
            </a:r>
            <a:br>
              <a:rPr lang="en-US" dirty="0">
                <a:solidFill>
                  <a:srgbClr val="000000"/>
                </a:solidFill>
                <a:latin typeface="Consolas" panose="020B0609020204030204" pitchFamily="49" charset="0"/>
              </a:rPr>
            </a:br>
            <a:r>
              <a:rPr lang="en-US" dirty="0">
                <a:solidFill>
                  <a:srgbClr val="B6D7A8"/>
                </a:solidFill>
                <a:highlight>
                  <a:srgbClr val="FFFFFF"/>
                </a:highlight>
                <a:latin typeface="Consolas"/>
                <a:ea typeface="Consolas"/>
                <a:cs typeface="Consolas"/>
                <a:sym typeface="Consolas"/>
              </a:rPr>
              <a:t>  </a:t>
            </a:r>
            <a:r>
              <a:rPr lang="en-US" dirty="0">
                <a:solidFill>
                  <a:srgbClr val="AA0D91"/>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C41A16"/>
                </a:solidFill>
                <a:latin typeface="Consolas" panose="020B0609020204030204" pitchFamily="49" charset="0"/>
              </a:rPr>
              <a:t>”foo"</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B6D7A8"/>
                </a:solidFill>
                <a:highlight>
                  <a:srgbClr val="FFFFFF"/>
                </a:highlight>
                <a:latin typeface="Consolas"/>
                <a:ea typeface="Consolas"/>
                <a:cs typeface="Consolas"/>
                <a:sym typeface="Consolas"/>
              </a:rPr>
              <a:t> </a:t>
            </a:r>
            <a:r>
              <a:rPr lang="en-US" dirty="0">
                <a:solidFill>
                  <a:srgbClr val="000000"/>
                </a:solidFill>
                <a:latin typeface="Consolas" panose="020B0609020204030204" pitchFamily="49" charset="0"/>
              </a:rPr>
              <a:t>   }</a:t>
            </a:r>
          </a:p>
          <a:p>
            <a:r>
              <a:rPr lang="en-US" dirty="0">
                <a:solidFill>
                  <a:srgbClr val="B6D7A8"/>
                </a:solidFill>
                <a:highlight>
                  <a:srgbClr val="FFFFFF"/>
                </a:highlight>
                <a:latin typeface="Consolas"/>
                <a:ea typeface="Consolas"/>
                <a:cs typeface="Consolas"/>
                <a:sym typeface="Consolas"/>
              </a:rPr>
              <a:t>  </a:t>
            </a:r>
            <a:r>
              <a:rPr lang="en-US" dirty="0">
                <a:solidFill>
                  <a:srgbClr val="AA0D91"/>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a:solidFill>
                  <a:srgbClr val="1C00CF"/>
                </a:solidFill>
                <a:highlight>
                  <a:srgbClr val="FFFFFF"/>
                </a:highlight>
                <a:latin typeface="Consolas" panose="020B0609020204030204" pitchFamily="49" charset="0"/>
              </a:rPr>
              <a:t>bar</a:t>
            </a:r>
            <a:r>
              <a:rPr lang="en-US" dirty="0">
                <a:solidFill>
                  <a:srgbClr val="000000"/>
                </a:solidFill>
                <a:highlight>
                  <a:srgbClr val="FFFFFF"/>
                </a:highlight>
                <a:latin typeface="Consolas" panose="020B0609020204030204" pitchFamily="49" charset="0"/>
              </a:rPr>
              <a:t>() {</a:t>
            </a:r>
          </a:p>
          <a:p>
            <a:r>
              <a:rPr lang="en-US" dirty="0">
                <a:solidFill>
                  <a:srgbClr val="B6D7A8"/>
                </a:solidFill>
                <a:highlight>
                  <a:srgbClr val="FFFFFF"/>
                </a:highlight>
                <a:latin typeface="Consolas"/>
                <a:ea typeface="Consolas"/>
                <a:cs typeface="Consolas"/>
                <a:sym typeface="Consolas"/>
              </a:rPr>
              <a:t>  </a:t>
            </a:r>
            <a:r>
              <a:rPr lang="en-US" dirty="0">
                <a:solidFill>
                  <a:srgbClr val="000000"/>
                </a:solidFill>
                <a:highlight>
                  <a:srgbClr val="FFFFFF"/>
                </a:highlight>
                <a:latin typeface="Consolas" panose="020B0609020204030204" pitchFamily="49" charset="0"/>
                <a:ea typeface="Consolas"/>
                <a:cs typeface="Consolas"/>
                <a:sym typeface="Consolas"/>
              </a:rPr>
              <a:t>...</a:t>
            </a:r>
            <a:br>
              <a:rPr lang="en-US" dirty="0">
                <a:solidFill>
                  <a:srgbClr val="000000"/>
                </a:solidFill>
                <a:highlight>
                  <a:srgbClr val="FFFFFF"/>
                </a:highlight>
                <a:latin typeface="Consolas" panose="020B0609020204030204" pitchFamily="49" charset="0"/>
              </a:rPr>
            </a:br>
            <a:r>
              <a:rPr lang="en-US" dirty="0">
                <a:solidFill>
                  <a:srgbClr val="B6D7A8"/>
                </a:solidFill>
                <a:highlight>
                  <a:srgbClr val="FFFFFF"/>
                </a:highlight>
                <a:latin typeface="Consolas"/>
                <a:ea typeface="Consolas"/>
                <a:cs typeface="Consolas"/>
                <a:sym typeface="Consolas"/>
              </a:rPr>
              <a:t>  </a:t>
            </a:r>
            <a:r>
              <a:rPr lang="en-US" dirty="0">
                <a:solidFill>
                  <a:srgbClr val="AA0D91"/>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a:solidFill>
                  <a:srgbClr val="C41A16"/>
                </a:solidFill>
                <a:highlight>
                  <a:srgbClr val="FFFFFF"/>
                </a:highlight>
                <a:latin typeface="Consolas" panose="020B0609020204030204" pitchFamily="49" charset="0"/>
              </a:rPr>
              <a:t>”bar"</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B6D7A8"/>
                </a:solidFill>
                <a:highlight>
                  <a:srgbClr val="FFFFFF"/>
                </a:highlight>
                <a:latin typeface="Consolas"/>
                <a:ea typeface="Consolas"/>
                <a:cs typeface="Consolas"/>
                <a:sym typeface="Consolas"/>
              </a:rPr>
              <a:t> </a:t>
            </a:r>
            <a:r>
              <a:rPr lang="en-US" dirty="0">
                <a:solidFill>
                  <a:srgbClr val="000000"/>
                </a:solidFill>
                <a:highlight>
                  <a:srgbClr val="FFFFFF"/>
                </a:highlight>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B6D7A8"/>
                </a:solidFill>
                <a:highlight>
                  <a:srgbClr val="FFFFFF"/>
                </a:highlight>
                <a:latin typeface="Consolas"/>
                <a:ea typeface="Consolas"/>
                <a:cs typeface="Consolas"/>
                <a:sym typeface="Consolas"/>
              </a:rPr>
              <a:t>  </a:t>
            </a:r>
            <a:r>
              <a:rPr lang="en-US" dirty="0">
                <a:solidFill>
                  <a:srgbClr val="000000"/>
                </a:solidFill>
                <a:latin typeface="Consolas" panose="020B0609020204030204" pitchFamily="49" charset="0"/>
              </a:rPr>
              <a:t>foo();</a:t>
            </a:r>
            <a:br>
              <a:rPr lang="en-US" dirty="0">
                <a:solidFill>
                  <a:srgbClr val="000000"/>
                </a:solidFill>
                <a:latin typeface="Consolas" panose="020B0609020204030204" pitchFamily="49" charset="0"/>
              </a:rPr>
            </a:br>
            <a:r>
              <a:rPr lang="en-US" dirty="0">
                <a:solidFill>
                  <a:srgbClr val="B6D7A8"/>
                </a:solidFill>
                <a:highlight>
                  <a:srgbClr val="FFFFFF"/>
                </a:highlight>
                <a:latin typeface="Consolas"/>
                <a:cs typeface="Consolas"/>
                <a:sym typeface="Consolas"/>
              </a:rPr>
              <a:t> </a:t>
            </a:r>
            <a:r>
              <a:rPr lang="en-US" dirty="0">
                <a:solidFill>
                  <a:srgbClr val="B6D7A8"/>
                </a:solidFill>
                <a:highlight>
                  <a:srgbClr val="FFFFFF"/>
                </a:highlight>
                <a:latin typeface="Consolas"/>
                <a:ea typeface="Consolas"/>
                <a:cs typeface="Consolas"/>
                <a:sym typeface="Consolas"/>
              </a:rPr>
              <a:t> </a:t>
            </a:r>
            <a:r>
              <a:rPr lang="en-US" dirty="0">
                <a:solidFill>
                  <a:srgbClr val="000000"/>
                </a:solidFill>
                <a:latin typeface="Consolas" panose="020B0609020204030204" pitchFamily="49" charset="0"/>
              </a:rPr>
              <a:t>bar();</a:t>
            </a:r>
            <a:endParaRPr lang="en-US" dirty="0"/>
          </a:p>
        </p:txBody>
      </p:sp>
      <p:pic>
        <p:nvPicPr>
          <p:cNvPr id="22" name="Google Shape;472;p31">
            <a:extLst>
              <a:ext uri="{FF2B5EF4-FFF2-40B4-BE49-F238E27FC236}">
                <a16:creationId xmlns:a16="http://schemas.microsoft.com/office/drawing/2014/main" id="{A8D2434F-6496-BA46-947A-B917A39A4B73}"/>
              </a:ext>
            </a:extLst>
          </p:cNvPr>
          <p:cNvPicPr preferRelativeResize="0"/>
          <p:nvPr/>
        </p:nvPicPr>
        <p:blipFill>
          <a:blip r:embed="rId3">
            <a:alphaModFix/>
          </a:blip>
          <a:stretch>
            <a:fillRect/>
          </a:stretch>
        </p:blipFill>
        <p:spPr>
          <a:xfrm>
            <a:off x="5078204" y="3573787"/>
            <a:ext cx="1200599" cy="1120952"/>
          </a:xfrm>
          <a:prstGeom prst="rect">
            <a:avLst/>
          </a:prstGeom>
          <a:noFill/>
          <a:ln>
            <a:noFill/>
          </a:ln>
        </p:spPr>
      </p:pic>
      <p:grpSp>
        <p:nvGrpSpPr>
          <p:cNvPr id="28" name="Group 27">
            <a:extLst>
              <a:ext uri="{FF2B5EF4-FFF2-40B4-BE49-F238E27FC236}">
                <a16:creationId xmlns:a16="http://schemas.microsoft.com/office/drawing/2014/main" id="{CA973FC0-33BA-3046-99C2-6DF0BCF6A5B6}"/>
              </a:ext>
            </a:extLst>
          </p:cNvPr>
          <p:cNvGrpSpPr/>
          <p:nvPr/>
        </p:nvGrpSpPr>
        <p:grpSpPr>
          <a:xfrm>
            <a:off x="6909304" y="1475684"/>
            <a:ext cx="2823392" cy="2400657"/>
            <a:chOff x="8367539" y="741342"/>
            <a:chExt cx="2823392" cy="2400657"/>
          </a:xfrm>
        </p:grpSpPr>
        <p:sp>
          <p:nvSpPr>
            <p:cNvPr id="2" name="Rectangle 1">
              <a:extLst>
                <a:ext uri="{FF2B5EF4-FFF2-40B4-BE49-F238E27FC236}">
                  <a16:creationId xmlns:a16="http://schemas.microsoft.com/office/drawing/2014/main" id="{CCCEBC95-61D5-984D-B3BA-2D9DD33989B6}"/>
                </a:ext>
              </a:extLst>
            </p:cNvPr>
            <p:cNvSpPr/>
            <p:nvPr/>
          </p:nvSpPr>
          <p:spPr>
            <a:xfrm>
              <a:off x="8367539" y="741342"/>
              <a:ext cx="2823392" cy="2400657"/>
            </a:xfrm>
            <a:prstGeom prst="rect">
              <a:avLst/>
            </a:prstGeom>
            <a:ln w="12700">
              <a:solidFill>
                <a:srgbClr val="292929"/>
              </a:solidFill>
            </a:ln>
          </p:spPr>
          <p:txBody>
            <a:bodyPr wrap="square">
              <a:spAutoFit/>
            </a:bodyPr>
            <a:lstStyle/>
            <a:p>
              <a:r>
                <a:rPr lang="en-US" sz="1000" dirty="0">
                  <a:solidFill>
                    <a:srgbClr val="AA0D91"/>
                  </a:solidFill>
                  <a:latin typeface="Consolas" panose="020B0609020204030204" pitchFamily="49" charset="0"/>
                </a:rPr>
                <a:t>try</a:t>
              </a: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AA0D91"/>
                  </a:solidFill>
                  <a:latin typeface="Consolas" panose="020B0609020204030204" pitchFamily="49" charset="0"/>
                </a:rPr>
                <a:t>function</a:t>
              </a:r>
              <a:r>
                <a:rPr lang="en-US" sz="1000" dirty="0">
                  <a:solidFill>
                    <a:srgbClr val="000000"/>
                  </a:solidFill>
                  <a:latin typeface="Consolas" panose="020B0609020204030204" pitchFamily="49" charset="0"/>
                </a:rPr>
                <a:t> </a:t>
              </a:r>
              <a:r>
                <a:rPr lang="en-US" sz="1000" dirty="0">
                  <a:solidFill>
                    <a:srgbClr val="1C00CF"/>
                  </a:solidFill>
                  <a:latin typeface="Consolas" panose="020B0609020204030204" pitchFamily="49" charset="0"/>
                </a:rPr>
                <a:t>foo</a:t>
              </a: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throw</a:t>
              </a: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function</a:t>
              </a:r>
              <a:r>
                <a:rPr lang="en-US" sz="1000" dirty="0">
                  <a:solidFill>
                    <a:srgbClr val="000000"/>
                  </a:solidFill>
                  <a:latin typeface="Consolas" panose="020B0609020204030204" pitchFamily="49" charset="0"/>
                </a:rPr>
                <a:t> </a:t>
              </a:r>
              <a:r>
                <a:rPr lang="en-US" sz="1000" dirty="0">
                  <a:solidFill>
                    <a:srgbClr val="1C00CF"/>
                  </a:solidFill>
                  <a:latin typeface="Consolas" panose="020B0609020204030204" pitchFamily="49" charset="0"/>
                </a:rPr>
                <a:t>thrower</a:t>
              </a: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5C2699"/>
                  </a:solidFill>
                  <a:latin typeface="Consolas" panose="020B0609020204030204" pitchFamily="49" charset="0"/>
                </a:rPr>
                <a:t>()</a:t>
              </a:r>
              <a:r>
                <a:rPr lang="en-US" sz="1000" dirty="0">
                  <a:solidFill>
                    <a:srgbClr val="000000"/>
                  </a:solidFill>
                  <a:latin typeface="Consolas" panose="020B0609020204030204" pitchFamily="49" charset="0"/>
                </a:rPr>
                <a:t> =&gt; {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this</a:t>
              </a:r>
              <a:r>
                <a:rPr lang="en-US" sz="1000" dirty="0">
                  <a:solidFill>
                    <a:srgbClr val="000000"/>
                  </a:solidFill>
                  <a:latin typeface="Consolas" panose="020B0609020204030204" pitchFamily="49" charset="0"/>
                </a:rPr>
                <a:t>;</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C41A16"/>
                  </a:solidFill>
                  <a:latin typeface="Consolas" panose="020B0609020204030204" pitchFamily="49" charset="0"/>
                </a:rPr>
                <a:t>"foo"</a:t>
              </a:r>
              <a:r>
                <a:rPr lang="en-US" sz="1000" dirty="0">
                  <a:solidFill>
                    <a:srgbClr val="000000"/>
                  </a:solidFill>
                  <a:latin typeface="Consolas" panose="020B0609020204030204" pitchFamily="49" charset="0"/>
                </a:rPr>
                <a:t>;</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foo();</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catch</a:t>
              </a:r>
              <a:r>
                <a:rPr lang="en-US" sz="1000" dirty="0">
                  <a:solidFill>
                    <a:srgbClr val="000000"/>
                  </a:solidFill>
                  <a:latin typeface="Consolas" panose="020B0609020204030204" pitchFamily="49" charset="0"/>
                </a:rPr>
                <a:t> (e)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analysis(</a:t>
              </a:r>
              <a:r>
                <a:rPr lang="en-US" sz="1000" dirty="0">
                  <a:solidFill>
                    <a:srgbClr val="AA0D91"/>
                  </a:solidFill>
                  <a:latin typeface="Consolas" panose="020B0609020204030204" pitchFamily="49" charset="0"/>
                </a:rPr>
                <a:t>this</a:t>
              </a:r>
              <a:r>
                <a:rPr lang="en-US" sz="1000" dirty="0">
                  <a:solidFill>
                    <a:srgbClr val="000000"/>
                  </a:solidFill>
                  <a:latin typeface="Consolas" panose="020B0609020204030204" pitchFamily="49" charset="0"/>
                </a:rPr>
                <a:t>);</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analysis(e);</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a:t>
              </a:r>
              <a:endParaRPr lang="en-US" sz="1000" dirty="0"/>
            </a:p>
          </p:txBody>
        </p:sp>
        <p:sp>
          <p:nvSpPr>
            <p:cNvPr id="23" name="Google Shape;168;p20">
              <a:extLst>
                <a:ext uri="{FF2B5EF4-FFF2-40B4-BE49-F238E27FC236}">
                  <a16:creationId xmlns:a16="http://schemas.microsoft.com/office/drawing/2014/main" id="{2BFC6A4B-1A0E-E74F-960C-E341EBD326EC}"/>
                </a:ext>
              </a:extLst>
            </p:cNvPr>
            <p:cNvSpPr/>
            <p:nvPr/>
          </p:nvSpPr>
          <p:spPr>
            <a:xfrm>
              <a:off x="8427942" y="2456561"/>
              <a:ext cx="1096304" cy="630267"/>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dirty="0"/>
            </a:p>
          </p:txBody>
        </p:sp>
        <p:sp>
          <p:nvSpPr>
            <p:cNvPr id="46" name="Google Shape;168;p20">
              <a:extLst>
                <a:ext uri="{FF2B5EF4-FFF2-40B4-BE49-F238E27FC236}">
                  <a16:creationId xmlns:a16="http://schemas.microsoft.com/office/drawing/2014/main" id="{7CCE7EAA-EDCF-0A43-8B5A-480435DAA683}"/>
                </a:ext>
              </a:extLst>
            </p:cNvPr>
            <p:cNvSpPr/>
            <p:nvPr/>
          </p:nvSpPr>
          <p:spPr>
            <a:xfrm>
              <a:off x="8406658" y="784463"/>
              <a:ext cx="483845" cy="186346"/>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dirty="0"/>
            </a:p>
          </p:txBody>
        </p:sp>
        <p:sp>
          <p:nvSpPr>
            <p:cNvPr id="69" name="Google Shape;168;p20">
              <a:extLst>
                <a:ext uri="{FF2B5EF4-FFF2-40B4-BE49-F238E27FC236}">
                  <a16:creationId xmlns:a16="http://schemas.microsoft.com/office/drawing/2014/main" id="{B0270372-19BE-7F41-9BD5-C6C28879F847}"/>
                </a:ext>
              </a:extLst>
            </p:cNvPr>
            <p:cNvSpPr/>
            <p:nvPr/>
          </p:nvSpPr>
          <p:spPr>
            <a:xfrm>
              <a:off x="8664445" y="1087548"/>
              <a:ext cx="1937163" cy="8340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dirty="0"/>
            </a:p>
          </p:txBody>
        </p:sp>
      </p:grpSp>
      <p:grpSp>
        <p:nvGrpSpPr>
          <p:cNvPr id="50" name="Group 49">
            <a:extLst>
              <a:ext uri="{FF2B5EF4-FFF2-40B4-BE49-F238E27FC236}">
                <a16:creationId xmlns:a16="http://schemas.microsoft.com/office/drawing/2014/main" id="{B1F24EB0-E64D-3C4B-BB7A-2E2507FD259C}"/>
              </a:ext>
            </a:extLst>
          </p:cNvPr>
          <p:cNvGrpSpPr/>
          <p:nvPr/>
        </p:nvGrpSpPr>
        <p:grpSpPr>
          <a:xfrm>
            <a:off x="6909304" y="3931512"/>
            <a:ext cx="2823392" cy="2400657"/>
            <a:chOff x="8367539" y="741342"/>
            <a:chExt cx="2823392" cy="2400657"/>
          </a:xfrm>
        </p:grpSpPr>
        <p:sp>
          <p:nvSpPr>
            <p:cNvPr id="51" name="Rectangle 50">
              <a:extLst>
                <a:ext uri="{FF2B5EF4-FFF2-40B4-BE49-F238E27FC236}">
                  <a16:creationId xmlns:a16="http://schemas.microsoft.com/office/drawing/2014/main" id="{39B08B68-2A7C-5146-B629-271EF9B6D3C3}"/>
                </a:ext>
              </a:extLst>
            </p:cNvPr>
            <p:cNvSpPr/>
            <p:nvPr/>
          </p:nvSpPr>
          <p:spPr>
            <a:xfrm>
              <a:off x="8367539" y="741342"/>
              <a:ext cx="2823392" cy="2400657"/>
            </a:xfrm>
            <a:prstGeom prst="rect">
              <a:avLst/>
            </a:prstGeom>
            <a:ln w="12700">
              <a:solidFill>
                <a:srgbClr val="292929"/>
              </a:solidFill>
            </a:ln>
          </p:spPr>
          <p:txBody>
            <a:bodyPr wrap="square">
              <a:spAutoFit/>
            </a:bodyPr>
            <a:lstStyle/>
            <a:p>
              <a:r>
                <a:rPr lang="en-US" sz="1000" dirty="0">
                  <a:solidFill>
                    <a:srgbClr val="AA0D91"/>
                  </a:solidFill>
                  <a:latin typeface="Consolas" panose="020B0609020204030204" pitchFamily="49" charset="0"/>
                </a:rPr>
                <a:t>try</a:t>
              </a: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AA0D91"/>
                  </a:solidFill>
                  <a:latin typeface="Consolas" panose="020B0609020204030204" pitchFamily="49" charset="0"/>
                </a:rPr>
                <a:t>function</a:t>
              </a:r>
              <a:r>
                <a:rPr lang="en-US" sz="1000" dirty="0">
                  <a:solidFill>
                    <a:srgbClr val="000000"/>
                  </a:solidFill>
                  <a:latin typeface="Consolas" panose="020B0609020204030204" pitchFamily="49" charset="0"/>
                </a:rPr>
                <a:t> </a:t>
              </a:r>
              <a:r>
                <a:rPr lang="en-US" sz="1000" dirty="0">
                  <a:solidFill>
                    <a:srgbClr val="1C00CF"/>
                  </a:solidFill>
                  <a:latin typeface="Consolas" panose="020B0609020204030204" pitchFamily="49" charset="0"/>
                </a:rPr>
                <a:t>bar</a:t>
              </a: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throw</a:t>
              </a: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function</a:t>
              </a:r>
              <a:r>
                <a:rPr lang="en-US" sz="1000" dirty="0">
                  <a:solidFill>
                    <a:srgbClr val="000000"/>
                  </a:solidFill>
                  <a:latin typeface="Consolas" panose="020B0609020204030204" pitchFamily="49" charset="0"/>
                </a:rPr>
                <a:t> </a:t>
              </a:r>
              <a:r>
                <a:rPr lang="en-US" sz="1000" dirty="0">
                  <a:solidFill>
                    <a:srgbClr val="1C00CF"/>
                  </a:solidFill>
                  <a:latin typeface="Consolas" panose="020B0609020204030204" pitchFamily="49" charset="0"/>
                </a:rPr>
                <a:t>thrower</a:t>
              </a: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5C2699"/>
                  </a:solidFill>
                  <a:latin typeface="Consolas" panose="020B0609020204030204" pitchFamily="49" charset="0"/>
                </a:rPr>
                <a:t>()</a:t>
              </a:r>
              <a:r>
                <a:rPr lang="en-US" sz="1000" dirty="0">
                  <a:solidFill>
                    <a:srgbClr val="000000"/>
                  </a:solidFill>
                  <a:latin typeface="Consolas" panose="020B0609020204030204" pitchFamily="49" charset="0"/>
                </a:rPr>
                <a:t> =&gt; {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this</a:t>
              </a:r>
              <a:r>
                <a:rPr lang="en-US" sz="1000" dirty="0">
                  <a:solidFill>
                    <a:srgbClr val="000000"/>
                  </a:solidFill>
                  <a:latin typeface="Consolas" panose="020B0609020204030204" pitchFamily="49" charset="0"/>
                </a:rPr>
                <a:t>;</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C41A16"/>
                  </a:solidFill>
                  <a:latin typeface="Consolas" panose="020B0609020204030204" pitchFamily="49" charset="0"/>
                </a:rPr>
                <a:t>”bar"</a:t>
              </a:r>
              <a:r>
                <a:rPr lang="en-US" sz="1000" dirty="0">
                  <a:solidFill>
                    <a:srgbClr val="000000"/>
                  </a:solidFill>
                  <a:latin typeface="Consolas" panose="020B0609020204030204" pitchFamily="49" charset="0"/>
                </a:rPr>
                <a:t>;</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bar();</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 </a:t>
              </a:r>
              <a:r>
                <a:rPr lang="en-US" sz="1000" dirty="0">
                  <a:solidFill>
                    <a:srgbClr val="AA0D91"/>
                  </a:solidFill>
                  <a:latin typeface="Consolas" panose="020B0609020204030204" pitchFamily="49" charset="0"/>
                </a:rPr>
                <a:t>catch</a:t>
              </a:r>
              <a:r>
                <a:rPr lang="en-US" sz="1000" dirty="0">
                  <a:solidFill>
                    <a:srgbClr val="000000"/>
                  </a:solidFill>
                  <a:latin typeface="Consolas" panose="020B0609020204030204" pitchFamily="49" charset="0"/>
                </a:rPr>
                <a:t> (e) {</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analysis(</a:t>
              </a:r>
              <a:r>
                <a:rPr lang="en-US" sz="1000" dirty="0">
                  <a:solidFill>
                    <a:srgbClr val="AA0D91"/>
                  </a:solidFill>
                  <a:latin typeface="Consolas" panose="020B0609020204030204" pitchFamily="49" charset="0"/>
                </a:rPr>
                <a:t>this</a:t>
              </a:r>
              <a:r>
                <a:rPr lang="en-US" sz="1000" dirty="0">
                  <a:solidFill>
                    <a:srgbClr val="000000"/>
                  </a:solidFill>
                  <a:latin typeface="Consolas" panose="020B0609020204030204" pitchFamily="49" charset="0"/>
                </a:rPr>
                <a:t>);</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analysis(e);</a:t>
              </a:r>
              <a:br>
                <a:rPr lang="en-US" sz="1000" dirty="0">
                  <a:solidFill>
                    <a:srgbClr val="000000"/>
                  </a:solidFill>
                  <a:latin typeface="Consolas" panose="020B0609020204030204" pitchFamily="49" charset="0"/>
                </a:rPr>
              </a:br>
              <a:r>
                <a:rPr lang="en-US" sz="1000" dirty="0">
                  <a:solidFill>
                    <a:srgbClr val="000000"/>
                  </a:solidFill>
                  <a:latin typeface="Consolas" panose="020B0609020204030204" pitchFamily="49" charset="0"/>
                </a:rPr>
                <a:t>}</a:t>
              </a:r>
              <a:endParaRPr lang="en-US" sz="1000" dirty="0"/>
            </a:p>
          </p:txBody>
        </p:sp>
        <p:sp>
          <p:nvSpPr>
            <p:cNvPr id="52" name="Google Shape;168;p20">
              <a:extLst>
                <a:ext uri="{FF2B5EF4-FFF2-40B4-BE49-F238E27FC236}">
                  <a16:creationId xmlns:a16="http://schemas.microsoft.com/office/drawing/2014/main" id="{7863CAA9-423A-204F-BCA8-A380B255A8D6}"/>
                </a:ext>
              </a:extLst>
            </p:cNvPr>
            <p:cNvSpPr/>
            <p:nvPr/>
          </p:nvSpPr>
          <p:spPr>
            <a:xfrm>
              <a:off x="8427942" y="2456561"/>
              <a:ext cx="1096304" cy="630267"/>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dirty="0"/>
            </a:p>
          </p:txBody>
        </p:sp>
        <p:sp>
          <p:nvSpPr>
            <p:cNvPr id="53" name="Google Shape;168;p20">
              <a:extLst>
                <a:ext uri="{FF2B5EF4-FFF2-40B4-BE49-F238E27FC236}">
                  <a16:creationId xmlns:a16="http://schemas.microsoft.com/office/drawing/2014/main" id="{30F45662-FDED-824A-B779-8C02881CF459}"/>
                </a:ext>
              </a:extLst>
            </p:cNvPr>
            <p:cNvSpPr/>
            <p:nvPr/>
          </p:nvSpPr>
          <p:spPr>
            <a:xfrm>
              <a:off x="8406658" y="784463"/>
              <a:ext cx="483845" cy="186346"/>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dirty="0"/>
            </a:p>
          </p:txBody>
        </p:sp>
        <p:sp>
          <p:nvSpPr>
            <p:cNvPr id="54" name="Google Shape;168;p20">
              <a:extLst>
                <a:ext uri="{FF2B5EF4-FFF2-40B4-BE49-F238E27FC236}">
                  <a16:creationId xmlns:a16="http://schemas.microsoft.com/office/drawing/2014/main" id="{67315C0C-0515-4C47-8600-17126EEB415C}"/>
                </a:ext>
              </a:extLst>
            </p:cNvPr>
            <p:cNvSpPr/>
            <p:nvPr/>
          </p:nvSpPr>
          <p:spPr>
            <a:xfrm>
              <a:off x="8664445" y="1087548"/>
              <a:ext cx="1937163" cy="8340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dirty="0"/>
            </a:p>
          </p:txBody>
        </p:sp>
      </p:grpSp>
      <p:sp>
        <p:nvSpPr>
          <p:cNvPr id="55" name="Google Shape;473;p31">
            <a:extLst>
              <a:ext uri="{FF2B5EF4-FFF2-40B4-BE49-F238E27FC236}">
                <a16:creationId xmlns:a16="http://schemas.microsoft.com/office/drawing/2014/main" id="{3E047A23-54D3-D74B-93B1-26BEAE7FB338}"/>
              </a:ext>
            </a:extLst>
          </p:cNvPr>
          <p:cNvSpPr/>
          <p:nvPr/>
        </p:nvSpPr>
        <p:spPr>
          <a:xfrm>
            <a:off x="6335023" y="1409941"/>
            <a:ext cx="407009" cy="4988459"/>
          </a:xfrm>
          <a:prstGeom prst="leftBrace">
            <a:avLst>
              <a:gd name="adj1" fmla="val 50000"/>
              <a:gd name="adj2" fmla="val 54870"/>
            </a:avLst>
          </a:prstGeom>
          <a:noFill/>
          <a:ln w="15875" cap="flat" cmpd="sng">
            <a:solidFill>
              <a:srgbClr val="00C8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 name="Text Placeholder 6">
            <a:extLst>
              <a:ext uri="{FF2B5EF4-FFF2-40B4-BE49-F238E27FC236}">
                <a16:creationId xmlns:a16="http://schemas.microsoft.com/office/drawing/2014/main" id="{8B19A941-30D2-2943-BD1C-3AF05F36F064}"/>
              </a:ext>
            </a:extLst>
          </p:cNvPr>
          <p:cNvSpPr txBox="1">
            <a:spLocks/>
          </p:cNvSpPr>
          <p:nvPr/>
        </p:nvSpPr>
        <p:spPr>
          <a:xfrm>
            <a:off x="318969" y="1611089"/>
            <a:ext cx="4782126" cy="424740"/>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solidFill>
                  <a:srgbClr val="00C8FF"/>
                </a:solidFill>
              </a:rPr>
              <a:t>#variations = #function definitions </a:t>
            </a:r>
          </a:p>
          <a:p>
            <a:pPr marL="0" indent="0">
              <a:spcBef>
                <a:spcPts val="0"/>
              </a:spcBef>
              <a:buFont typeface="Arial" panose="020B0604020202020204" pitchFamily="34" charset="0"/>
              <a:buNone/>
            </a:pPr>
            <a:endParaRPr lang="en-US" sz="1800" dirty="0">
              <a:solidFill>
                <a:srgbClr val="2B2B2B"/>
              </a:solidFill>
            </a:endParaRPr>
          </a:p>
        </p:txBody>
      </p:sp>
      <p:sp>
        <p:nvSpPr>
          <p:cNvPr id="33" name="TextBox 32">
            <a:extLst>
              <a:ext uri="{FF2B5EF4-FFF2-40B4-BE49-F238E27FC236}">
                <a16:creationId xmlns:a16="http://schemas.microsoft.com/office/drawing/2014/main" id="{7CB5F15C-82CC-194C-A09B-41C5FF0309B4}"/>
              </a:ext>
            </a:extLst>
          </p:cNvPr>
          <p:cNvSpPr txBox="1"/>
          <p:nvPr/>
        </p:nvSpPr>
        <p:spPr>
          <a:xfrm>
            <a:off x="1997528" y="5765871"/>
            <a:ext cx="1111202" cy="338554"/>
          </a:xfrm>
          <a:prstGeom prst="rect">
            <a:avLst/>
          </a:prstGeom>
          <a:noFill/>
        </p:spPr>
        <p:txBody>
          <a:bodyPr wrap="none" rtlCol="0">
            <a:spAutoFit/>
          </a:bodyPr>
          <a:lstStyle/>
          <a:p>
            <a:pPr algn="l"/>
            <a:r>
              <a:rPr lang="en-US" sz="1600" b="1" i="0" dirty="0">
                <a:latin typeface="Montserrat" pitchFamily="2" charset="77"/>
              </a:rPr>
              <a:t>Seed file</a:t>
            </a:r>
          </a:p>
        </p:txBody>
      </p:sp>
      <p:pic>
        <p:nvPicPr>
          <p:cNvPr id="58" name="Google Shape;316;p27">
            <a:extLst>
              <a:ext uri="{FF2B5EF4-FFF2-40B4-BE49-F238E27FC236}">
                <a16:creationId xmlns:a16="http://schemas.microsoft.com/office/drawing/2014/main" id="{6318A952-8CC4-984C-AC2A-D0B533394A6D}"/>
              </a:ext>
            </a:extLst>
          </p:cNvPr>
          <p:cNvPicPr preferRelativeResize="0">
            <a:picLocks/>
          </p:cNvPicPr>
          <p:nvPr/>
        </p:nvPicPr>
        <p:blipFill rotWithShape="1">
          <a:blip r:embed="rId4">
            <a:alphaModFix/>
          </a:blip>
          <a:srcRect l="197" t="1345" r="584" b="-1345"/>
          <a:stretch/>
        </p:blipFill>
        <p:spPr>
          <a:xfrm>
            <a:off x="10503051" y="74463"/>
            <a:ext cx="1369980" cy="1291074"/>
          </a:xfrm>
          <a:prstGeom prst="rect">
            <a:avLst/>
          </a:prstGeom>
          <a:noFill/>
          <a:ln>
            <a:noFill/>
          </a:ln>
        </p:spPr>
      </p:pic>
      <p:sp>
        <p:nvSpPr>
          <p:cNvPr id="59" name="Google Shape;170;p20">
            <a:extLst>
              <a:ext uri="{FF2B5EF4-FFF2-40B4-BE49-F238E27FC236}">
                <a16:creationId xmlns:a16="http://schemas.microsoft.com/office/drawing/2014/main" id="{DDD82F43-4DB5-4B43-82FE-4420D3484147}"/>
              </a:ext>
            </a:extLst>
          </p:cNvPr>
          <p:cNvSpPr txBox="1"/>
          <p:nvPr/>
        </p:nvSpPr>
        <p:spPr>
          <a:xfrm>
            <a:off x="10162519" y="2642608"/>
            <a:ext cx="1522169"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From existing exploits</a:t>
            </a:r>
          </a:p>
        </p:txBody>
      </p:sp>
      <p:cxnSp>
        <p:nvCxnSpPr>
          <p:cNvPr id="60" name="Google Shape;171;p20">
            <a:extLst>
              <a:ext uri="{FF2B5EF4-FFF2-40B4-BE49-F238E27FC236}">
                <a16:creationId xmlns:a16="http://schemas.microsoft.com/office/drawing/2014/main" id="{82490222-3566-824C-8750-D9589CAA5F2B}"/>
              </a:ext>
            </a:extLst>
          </p:cNvPr>
          <p:cNvCxnSpPr>
            <a:cxnSpLocks/>
            <a:stCxn id="59" idx="1"/>
            <a:endCxn id="69" idx="3"/>
          </p:cNvCxnSpPr>
          <p:nvPr/>
        </p:nvCxnSpPr>
        <p:spPr>
          <a:xfrm flipH="1" flipV="1">
            <a:off x="9143373" y="2238912"/>
            <a:ext cx="1019146" cy="677844"/>
          </a:xfrm>
          <a:prstGeom prst="straightConnector1">
            <a:avLst/>
          </a:prstGeom>
          <a:noFill/>
          <a:ln w="19050" cap="flat" cmpd="sng">
            <a:solidFill>
              <a:srgbClr val="00C8FF"/>
            </a:solidFill>
            <a:prstDash val="dash"/>
            <a:round/>
            <a:headEnd type="none" w="med" len="med"/>
            <a:tailEnd type="triangle" w="med" len="med"/>
          </a:ln>
        </p:spPr>
      </p:cxnSp>
      <p:cxnSp>
        <p:nvCxnSpPr>
          <p:cNvPr id="63" name="Google Shape;171;p20">
            <a:extLst>
              <a:ext uri="{FF2B5EF4-FFF2-40B4-BE49-F238E27FC236}">
                <a16:creationId xmlns:a16="http://schemas.microsoft.com/office/drawing/2014/main" id="{5B4C4582-02E6-1F47-A065-1DDEEF05EA4C}"/>
              </a:ext>
            </a:extLst>
          </p:cNvPr>
          <p:cNvCxnSpPr>
            <a:cxnSpLocks/>
            <a:stCxn id="59" idx="1"/>
            <a:endCxn id="46" idx="3"/>
          </p:cNvCxnSpPr>
          <p:nvPr/>
        </p:nvCxnSpPr>
        <p:spPr>
          <a:xfrm flipH="1" flipV="1">
            <a:off x="7432268" y="1611978"/>
            <a:ext cx="2730251" cy="1304778"/>
          </a:xfrm>
          <a:prstGeom prst="straightConnector1">
            <a:avLst/>
          </a:prstGeom>
          <a:noFill/>
          <a:ln w="19050" cap="flat" cmpd="sng">
            <a:solidFill>
              <a:srgbClr val="00C8FF"/>
            </a:solidFill>
            <a:prstDash val="dash"/>
            <a:round/>
            <a:headEnd type="none" w="med" len="med"/>
            <a:tailEnd type="triangle" w="med" len="med"/>
          </a:ln>
        </p:spPr>
      </p:cxnSp>
      <p:cxnSp>
        <p:nvCxnSpPr>
          <p:cNvPr id="66" name="Google Shape;171;p20">
            <a:extLst>
              <a:ext uri="{FF2B5EF4-FFF2-40B4-BE49-F238E27FC236}">
                <a16:creationId xmlns:a16="http://schemas.microsoft.com/office/drawing/2014/main" id="{BA34D920-6C2A-A54E-BFE6-E1685A986F0A}"/>
              </a:ext>
            </a:extLst>
          </p:cNvPr>
          <p:cNvCxnSpPr>
            <a:cxnSpLocks/>
            <a:stCxn id="59" idx="1"/>
            <a:endCxn id="23" idx="3"/>
          </p:cNvCxnSpPr>
          <p:nvPr/>
        </p:nvCxnSpPr>
        <p:spPr>
          <a:xfrm flipH="1">
            <a:off x="8066011" y="2916756"/>
            <a:ext cx="2096508" cy="589281"/>
          </a:xfrm>
          <a:prstGeom prst="straightConnector1">
            <a:avLst/>
          </a:prstGeom>
          <a:noFill/>
          <a:ln w="19050" cap="flat" cmpd="sng">
            <a:solidFill>
              <a:srgbClr val="00C8FF"/>
            </a:solidFill>
            <a:prstDash val="dash"/>
            <a:round/>
            <a:headEnd type="none" w="med" len="med"/>
            <a:tailEnd type="triangle" w="med" len="med"/>
          </a:ln>
        </p:spPr>
      </p:cxnSp>
    </p:spTree>
    <p:extLst>
      <p:ext uri="{BB962C8B-B14F-4D97-AF65-F5344CB8AC3E}">
        <p14:creationId xmlns:p14="http://schemas.microsoft.com/office/powerpoint/2010/main" val="330318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10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10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a:xfrm>
            <a:off x="1019175" y="180000"/>
            <a:ext cx="10153650" cy="540000"/>
          </a:xfrm>
        </p:spPr>
        <p:txBody>
          <a:bodyPr/>
          <a:lstStyle/>
          <a:p>
            <a:r>
              <a:rPr lang="en-US"/>
              <a:t>Variants Generation</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17</a:t>
            </a:fld>
            <a:endParaRPr lang="en-US"/>
          </a:p>
        </p:txBody>
      </p:sp>
      <p:sp>
        <p:nvSpPr>
          <p:cNvPr id="44" name="Google Shape;638;p42">
            <a:extLst>
              <a:ext uri="{FF2B5EF4-FFF2-40B4-BE49-F238E27FC236}">
                <a16:creationId xmlns:a16="http://schemas.microsoft.com/office/drawing/2014/main" id="{9E02796E-1514-2B4B-972F-8241D4935DAA}"/>
              </a:ext>
            </a:extLst>
          </p:cNvPr>
          <p:cNvSpPr txBox="1">
            <a:spLocks/>
          </p:cNvSpPr>
          <p:nvPr/>
        </p:nvSpPr>
        <p:spPr>
          <a:xfrm>
            <a:off x="422308" y="861649"/>
            <a:ext cx="6992479" cy="65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000" b="0" i="0" u="none" strike="noStrike" kern="0" cap="none" spc="0" normalizeH="0" baseline="0" dirty="0">
                <a:ln>
                  <a:noFill/>
                </a:ln>
                <a:solidFill>
                  <a:srgbClr val="000000"/>
                </a:solidFill>
                <a:effectLst/>
                <a:uLnTx/>
                <a:uFillTx/>
                <a:latin typeface="Arial"/>
                <a:cs typeface="Arial"/>
                <a:sym typeface="Arial"/>
              </a:rPr>
              <a:t>Exceptions from functions internals </a:t>
            </a:r>
            <a:r>
              <a:rPr kumimoji="0" lang="en-US" sz="2000" b="1" i="0" u="none" strike="noStrike" kern="0" cap="none" spc="0" normalizeH="0" baseline="0" dirty="0">
                <a:ln>
                  <a:noFill/>
                </a:ln>
                <a:solidFill>
                  <a:srgbClr val="000000"/>
                </a:solidFill>
                <a:effectLst/>
                <a:uLnTx/>
                <a:uFillTx/>
                <a:latin typeface="Arial"/>
                <a:cs typeface="Arial"/>
                <a:sym typeface="Arial"/>
              </a:rPr>
              <a:t>might</a:t>
            </a:r>
            <a:r>
              <a:rPr kumimoji="0" lang="en-US" sz="2000" b="0" i="0" u="none" strike="noStrike" kern="0" cap="none" spc="0" normalizeH="0" baseline="0" dirty="0">
                <a:ln>
                  <a:noFill/>
                </a:ln>
                <a:solidFill>
                  <a:srgbClr val="000000"/>
                </a:solidFill>
                <a:effectLst/>
                <a:uLnTx/>
                <a:uFillTx/>
                <a:latin typeface="Arial"/>
                <a:cs typeface="Arial"/>
                <a:sym typeface="Arial"/>
              </a:rPr>
              <a:t> not be wrapped </a:t>
            </a:r>
          </a:p>
        </p:txBody>
      </p:sp>
      <p:grpSp>
        <p:nvGrpSpPr>
          <p:cNvPr id="74" name="Group 73">
            <a:extLst>
              <a:ext uri="{FF2B5EF4-FFF2-40B4-BE49-F238E27FC236}">
                <a16:creationId xmlns:a16="http://schemas.microsoft.com/office/drawing/2014/main" id="{27A813D7-0F62-2541-B990-23105F1AD3EC}"/>
              </a:ext>
            </a:extLst>
          </p:cNvPr>
          <p:cNvGrpSpPr/>
          <p:nvPr/>
        </p:nvGrpSpPr>
        <p:grpSpPr>
          <a:xfrm>
            <a:off x="3400751" y="861649"/>
            <a:ext cx="8302568" cy="5605465"/>
            <a:chOff x="2223801" y="861649"/>
            <a:chExt cx="8302568" cy="5605465"/>
          </a:xfrm>
        </p:grpSpPr>
        <p:sp>
          <p:nvSpPr>
            <p:cNvPr id="63" name="Rectangle 62">
              <a:extLst>
                <a:ext uri="{FF2B5EF4-FFF2-40B4-BE49-F238E27FC236}">
                  <a16:creationId xmlns:a16="http://schemas.microsoft.com/office/drawing/2014/main" id="{0BB25545-C281-DD41-96EE-24F6FA777310}"/>
                </a:ext>
              </a:extLst>
            </p:cNvPr>
            <p:cNvSpPr/>
            <p:nvPr/>
          </p:nvSpPr>
          <p:spPr>
            <a:xfrm>
              <a:off x="2223801" y="1910429"/>
              <a:ext cx="4378999" cy="3785652"/>
            </a:xfrm>
            <a:prstGeom prst="rect">
              <a:avLst/>
            </a:prstGeom>
            <a:ln w="12700">
              <a:noFill/>
            </a:ln>
          </p:spPr>
          <p:txBody>
            <a:bodyPr wrap="square">
              <a:spAutoFit/>
            </a:bodyPr>
            <a:lstStyle/>
            <a:p>
              <a:r>
                <a:rPr lang="en-US" sz="1600" dirty="0">
                  <a:solidFill>
                    <a:srgbClr val="AA0D91"/>
                  </a:solidFill>
                  <a:latin typeface="Consolas" panose="020B0609020204030204" pitchFamily="49" charset="0"/>
                </a:rPr>
                <a:t>try</a:t>
              </a:r>
              <a:r>
                <a:rPr lang="en-US" sz="1600" dirty="0">
                  <a:solidFill>
                    <a:srgbClr val="000000"/>
                  </a:solidFill>
                  <a:latin typeface="Consolas" panose="020B0609020204030204" pitchFamily="49" charset="0"/>
                </a:rPr>
                <a:t> {</a:t>
              </a:r>
              <a:br>
                <a:rPr lang="en-US" sz="1600" dirty="0">
                  <a:solidFill>
                    <a:srgbClr val="000000"/>
                  </a:solidFill>
                  <a:latin typeface="Consolas" panose="020B0609020204030204" pitchFamily="49" charset="0"/>
                </a:rPr>
              </a:br>
              <a:r>
                <a:rPr lang="en-US" sz="1600" dirty="0">
                  <a:solidFill>
                    <a:srgbClr val="AA0D91"/>
                  </a:solidFill>
                  <a:latin typeface="Consolas" panose="020B0609020204030204" pitchFamily="49" charset="0"/>
                </a:rPr>
                <a:t>function</a:t>
              </a:r>
              <a:r>
                <a:rPr lang="en-US" sz="1600" dirty="0">
                  <a:solidFill>
                    <a:srgbClr val="000000"/>
                  </a:solidFill>
                  <a:latin typeface="Consolas" panose="020B0609020204030204" pitchFamily="49" charset="0"/>
                </a:rPr>
                <a:t> </a:t>
              </a:r>
              <a:r>
                <a:rPr lang="en-US" sz="1600" dirty="0">
                  <a:solidFill>
                    <a:srgbClr val="1C00CF"/>
                  </a:solidFill>
                  <a:latin typeface="Consolas" panose="020B0609020204030204" pitchFamily="49" charset="0"/>
                </a:rPr>
                <a:t>foo</a:t>
              </a:r>
              <a:r>
                <a:rPr lang="en-US" sz="1600" dirty="0">
                  <a:solidFill>
                    <a:srgbClr val="000000"/>
                  </a:solidFill>
                  <a:latin typeface="Consolas" panose="020B0609020204030204" pitchFamily="49" charset="0"/>
                </a:rPr>
                <a:t>() {</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a:solidFill>
                    <a:srgbClr val="AA0D91"/>
                  </a:solidFill>
                  <a:latin typeface="Consolas" panose="020B0609020204030204" pitchFamily="49" charset="0"/>
                </a:rPr>
                <a:t>throw</a:t>
              </a:r>
              <a:r>
                <a:rPr lang="en-US" sz="1600" dirty="0">
                  <a:solidFill>
                    <a:srgbClr val="000000"/>
                  </a:solidFill>
                  <a:latin typeface="Consolas" panose="020B0609020204030204" pitchFamily="49" charset="0"/>
                </a:rPr>
                <a:t> </a:t>
              </a:r>
              <a:r>
                <a:rPr lang="en-US" sz="1600" dirty="0">
                  <a:solidFill>
                    <a:srgbClr val="AA0D91"/>
                  </a:solidFill>
                  <a:latin typeface="Consolas" panose="020B0609020204030204" pitchFamily="49" charset="0"/>
                </a:rPr>
                <a:t>function</a:t>
              </a:r>
              <a:r>
                <a:rPr lang="en-US" sz="1600" dirty="0">
                  <a:solidFill>
                    <a:srgbClr val="000000"/>
                  </a:solidFill>
                  <a:latin typeface="Consolas" panose="020B0609020204030204" pitchFamily="49" charset="0"/>
                </a:rPr>
                <a:t> </a:t>
              </a:r>
              <a:r>
                <a:rPr lang="en-US" sz="1600" dirty="0">
                  <a:solidFill>
                    <a:srgbClr val="1C00CF"/>
                  </a:solidFill>
                  <a:latin typeface="Consolas" panose="020B0609020204030204" pitchFamily="49" charset="0"/>
                </a:rPr>
                <a:t>thrower</a:t>
              </a:r>
              <a:r>
                <a:rPr lang="en-US" sz="1600" dirty="0">
                  <a:solidFill>
                    <a:srgbClr val="000000"/>
                  </a:solidFill>
                  <a:latin typeface="Consolas" panose="020B0609020204030204" pitchFamily="49" charset="0"/>
                </a:rPr>
                <a:t>() {</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a:solidFill>
                    <a:srgbClr val="AA0D91"/>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5C2699"/>
                  </a:solidFill>
                  <a:latin typeface="Consolas" panose="020B0609020204030204" pitchFamily="49" charset="0"/>
                </a:rPr>
                <a:t>()</a:t>
              </a:r>
              <a:r>
                <a:rPr lang="en-US" sz="1600" dirty="0">
                  <a:solidFill>
                    <a:srgbClr val="000000"/>
                  </a:solidFill>
                  <a:latin typeface="Consolas" panose="020B0609020204030204" pitchFamily="49" charset="0"/>
                </a:rPr>
                <a:t> =&gt; {        </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a:solidFill>
                    <a:srgbClr val="AA0D91"/>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AA0D91"/>
                  </a:solidFill>
                  <a:latin typeface="Consolas" panose="020B0609020204030204" pitchFamily="49" charset="0"/>
                </a:rPr>
                <a:t>this</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a:solidFill>
                    <a:srgbClr val="AA0D91"/>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C41A16"/>
                  </a:solidFill>
                  <a:latin typeface="Consolas" panose="020B0609020204030204" pitchFamily="49" charset="0"/>
                </a:rPr>
                <a:t>"foo"</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foo();</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a:solidFill>
                    <a:srgbClr val="AA0D91"/>
                  </a:solidFill>
                  <a:latin typeface="Consolas" panose="020B0609020204030204" pitchFamily="49" charset="0"/>
                </a:rPr>
                <a:t>catch</a:t>
              </a:r>
              <a:r>
                <a:rPr lang="en-US" sz="1600" dirty="0">
                  <a:solidFill>
                    <a:srgbClr val="000000"/>
                  </a:solidFill>
                  <a:latin typeface="Consolas" panose="020B0609020204030204" pitchFamily="49" charset="0"/>
                </a:rPr>
                <a:t> (e) {</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analysis(</a:t>
              </a:r>
              <a:r>
                <a:rPr lang="en-US" sz="1600" dirty="0">
                  <a:solidFill>
                    <a:srgbClr val="AA0D91"/>
                  </a:solidFill>
                  <a:latin typeface="Consolas" panose="020B0609020204030204" pitchFamily="49" charset="0"/>
                </a:rPr>
                <a:t>this</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analysis(e);</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a:t>
              </a:r>
              <a:endParaRPr lang="en-US" sz="1600" dirty="0"/>
            </a:p>
          </p:txBody>
        </p:sp>
        <p:sp>
          <p:nvSpPr>
            <p:cNvPr id="47" name="Google Shape;641;p42">
              <a:extLst>
                <a:ext uri="{FF2B5EF4-FFF2-40B4-BE49-F238E27FC236}">
                  <a16:creationId xmlns:a16="http://schemas.microsoft.com/office/drawing/2014/main" id="{68248EC2-96E0-2145-86BC-5297166C13DA}"/>
                </a:ext>
              </a:extLst>
            </p:cNvPr>
            <p:cNvSpPr/>
            <p:nvPr/>
          </p:nvSpPr>
          <p:spPr>
            <a:xfrm>
              <a:off x="2488869" y="4611073"/>
              <a:ext cx="1096304" cy="251449"/>
            </a:xfrm>
            <a:prstGeom prst="rect">
              <a:avLst/>
            </a:prstGeom>
            <a:noFill/>
            <a:ln w="15875"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lang="en-US" sz="1400" kern="0">
                <a:solidFill>
                  <a:srgbClr val="000000"/>
                </a:solidFill>
                <a:latin typeface="Arial"/>
                <a:cs typeface="Arial"/>
                <a:sym typeface="Arial"/>
              </a:endParaRPr>
            </a:p>
          </p:txBody>
        </p:sp>
        <p:pic>
          <p:nvPicPr>
            <p:cNvPr id="49" name="Google Shape;643;p42">
              <a:hlinkClick r:id="rId3"/>
              <a:extLst>
                <a:ext uri="{FF2B5EF4-FFF2-40B4-BE49-F238E27FC236}">
                  <a16:creationId xmlns:a16="http://schemas.microsoft.com/office/drawing/2014/main" id="{B2B7B065-9E53-E24C-858B-4923E254A51A}"/>
                </a:ext>
              </a:extLst>
            </p:cNvPr>
            <p:cNvPicPr preferRelativeResize="0"/>
            <p:nvPr/>
          </p:nvPicPr>
          <p:blipFill rotWithShape="1">
            <a:blip r:embed="rId4">
              <a:alphaModFix/>
            </a:blip>
            <a:srcRect r="5231"/>
            <a:stretch/>
          </p:blipFill>
          <p:spPr>
            <a:xfrm>
              <a:off x="7248833" y="861649"/>
              <a:ext cx="3277536" cy="5605465"/>
            </a:xfrm>
            <a:prstGeom prst="rect">
              <a:avLst/>
            </a:prstGeom>
            <a:noFill/>
            <a:ln>
              <a:noFill/>
            </a:ln>
          </p:spPr>
        </p:pic>
        <p:cxnSp>
          <p:nvCxnSpPr>
            <p:cNvPr id="58" name="Google Shape;644;p42">
              <a:extLst>
                <a:ext uri="{FF2B5EF4-FFF2-40B4-BE49-F238E27FC236}">
                  <a16:creationId xmlns:a16="http://schemas.microsoft.com/office/drawing/2014/main" id="{D6F7F7F8-A894-D745-8FF2-928E027CDEE8}"/>
                </a:ext>
              </a:extLst>
            </p:cNvPr>
            <p:cNvCxnSpPr>
              <a:cxnSpLocks/>
              <a:stCxn id="47" idx="3"/>
            </p:cNvCxnSpPr>
            <p:nvPr/>
          </p:nvCxnSpPr>
          <p:spPr>
            <a:xfrm flipV="1">
              <a:off x="3585173" y="4220891"/>
              <a:ext cx="4414329" cy="515907"/>
            </a:xfrm>
            <a:prstGeom prst="straightConnector1">
              <a:avLst/>
            </a:prstGeom>
            <a:noFill/>
            <a:ln w="15875" cap="flat" cmpd="sng">
              <a:solidFill>
                <a:srgbClr val="00C8FF"/>
              </a:solidFill>
              <a:prstDash val="dash"/>
              <a:round/>
              <a:headEnd type="none" w="med" len="med"/>
              <a:tailEnd type="triangle" w="med" len="med"/>
            </a:ln>
          </p:spPr>
        </p:cxnSp>
        <p:sp>
          <p:nvSpPr>
            <p:cNvPr id="67" name="Google Shape;641;p42">
              <a:extLst>
                <a:ext uri="{FF2B5EF4-FFF2-40B4-BE49-F238E27FC236}">
                  <a16:creationId xmlns:a16="http://schemas.microsoft.com/office/drawing/2014/main" id="{89099B3B-7638-564F-8060-D1655C0DC7AE}"/>
                </a:ext>
              </a:extLst>
            </p:cNvPr>
            <p:cNvSpPr/>
            <p:nvPr/>
          </p:nvSpPr>
          <p:spPr>
            <a:xfrm>
              <a:off x="2716040" y="2444436"/>
              <a:ext cx="3159660" cy="1243101"/>
            </a:xfrm>
            <a:prstGeom prst="rect">
              <a:avLst/>
            </a:prstGeom>
            <a:noFill/>
            <a:ln w="15875"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lang="en-US" sz="1400" kern="0">
                <a:solidFill>
                  <a:srgbClr val="000000"/>
                </a:solidFill>
                <a:latin typeface="Arial"/>
                <a:cs typeface="Arial"/>
                <a:sym typeface="Arial"/>
              </a:endParaRPr>
            </a:p>
          </p:txBody>
        </p:sp>
        <p:cxnSp>
          <p:nvCxnSpPr>
            <p:cNvPr id="68" name="Google Shape;644;p42">
              <a:extLst>
                <a:ext uri="{FF2B5EF4-FFF2-40B4-BE49-F238E27FC236}">
                  <a16:creationId xmlns:a16="http://schemas.microsoft.com/office/drawing/2014/main" id="{8B6ACB98-08CF-B349-983E-D435A5125FD2}"/>
                </a:ext>
              </a:extLst>
            </p:cNvPr>
            <p:cNvCxnSpPr>
              <a:cxnSpLocks/>
              <a:stCxn id="67" idx="3"/>
            </p:cNvCxnSpPr>
            <p:nvPr/>
          </p:nvCxnSpPr>
          <p:spPr>
            <a:xfrm flipV="1">
              <a:off x="5875700" y="2536867"/>
              <a:ext cx="1744533" cy="529120"/>
            </a:xfrm>
            <a:prstGeom prst="straightConnector1">
              <a:avLst/>
            </a:prstGeom>
            <a:noFill/>
            <a:ln w="15875" cap="flat" cmpd="sng">
              <a:solidFill>
                <a:srgbClr val="00C8FF"/>
              </a:solidFill>
              <a:prstDash val="dash"/>
              <a:round/>
              <a:headEnd type="none" w="med" len="med"/>
              <a:tailEnd type="triangle" w="med" len="med"/>
            </a:ln>
          </p:spPr>
        </p:cxnSp>
        <p:sp>
          <p:nvSpPr>
            <p:cNvPr id="70" name="Google Shape;641;p42">
              <a:extLst>
                <a:ext uri="{FF2B5EF4-FFF2-40B4-BE49-F238E27FC236}">
                  <a16:creationId xmlns:a16="http://schemas.microsoft.com/office/drawing/2014/main" id="{4C19172B-DDE7-EB4A-BC34-2D50E4BEF940}"/>
                </a:ext>
              </a:extLst>
            </p:cNvPr>
            <p:cNvSpPr/>
            <p:nvPr/>
          </p:nvSpPr>
          <p:spPr>
            <a:xfrm>
              <a:off x="2255337" y="4877966"/>
              <a:ext cx="1918311" cy="515907"/>
            </a:xfrm>
            <a:prstGeom prst="rect">
              <a:avLst/>
            </a:prstGeom>
            <a:noFill/>
            <a:ln w="15875"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lang="en-US" sz="1400" kern="0">
                <a:solidFill>
                  <a:srgbClr val="000000"/>
                </a:solidFill>
                <a:latin typeface="Arial"/>
                <a:cs typeface="Arial"/>
                <a:sym typeface="Arial"/>
              </a:endParaRPr>
            </a:p>
          </p:txBody>
        </p:sp>
        <p:cxnSp>
          <p:nvCxnSpPr>
            <p:cNvPr id="71" name="Google Shape;644;p42">
              <a:extLst>
                <a:ext uri="{FF2B5EF4-FFF2-40B4-BE49-F238E27FC236}">
                  <a16:creationId xmlns:a16="http://schemas.microsoft.com/office/drawing/2014/main" id="{B17C3CFC-6186-9A43-A1A4-840364F0C4BA}"/>
                </a:ext>
              </a:extLst>
            </p:cNvPr>
            <p:cNvCxnSpPr>
              <a:cxnSpLocks/>
              <a:stCxn id="70" idx="3"/>
            </p:cNvCxnSpPr>
            <p:nvPr/>
          </p:nvCxnSpPr>
          <p:spPr>
            <a:xfrm>
              <a:off x="4173648" y="5135920"/>
              <a:ext cx="3825854" cy="128420"/>
            </a:xfrm>
            <a:prstGeom prst="straightConnector1">
              <a:avLst/>
            </a:prstGeom>
            <a:noFill/>
            <a:ln w="15875" cap="flat" cmpd="sng">
              <a:solidFill>
                <a:srgbClr val="00C8FF"/>
              </a:solidFill>
              <a:prstDash val="dash"/>
              <a:round/>
              <a:headEnd type="none" w="med" len="med"/>
              <a:tailEnd type="triangle" w="med" len="med"/>
            </a:ln>
          </p:spPr>
        </p:cxnSp>
      </p:grpSp>
      <p:pic>
        <p:nvPicPr>
          <p:cNvPr id="76" name="Picture 75">
            <a:extLst>
              <a:ext uri="{FF2B5EF4-FFF2-40B4-BE49-F238E27FC236}">
                <a16:creationId xmlns:a16="http://schemas.microsoft.com/office/drawing/2014/main" id="{13CF3387-45E9-A749-80D6-F69B63B34014}"/>
              </a:ext>
            </a:extLst>
          </p:cNvPr>
          <p:cNvPicPr>
            <a:picLocks noChangeAspect="1"/>
          </p:cNvPicPr>
          <p:nvPr/>
        </p:nvPicPr>
        <p:blipFill>
          <a:blip r:embed="rId5"/>
          <a:stretch>
            <a:fillRect/>
          </a:stretch>
        </p:blipFill>
        <p:spPr>
          <a:xfrm>
            <a:off x="342099" y="2487034"/>
            <a:ext cx="2713096" cy="2713096"/>
          </a:xfrm>
          <a:prstGeom prst="rect">
            <a:avLst/>
          </a:prstGeom>
        </p:spPr>
      </p:pic>
    </p:spTree>
    <p:extLst>
      <p:ext uri="{BB962C8B-B14F-4D97-AF65-F5344CB8AC3E}">
        <p14:creationId xmlns:p14="http://schemas.microsoft.com/office/powerpoint/2010/main" val="617417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a:xfrm>
            <a:off x="1019175" y="180000"/>
            <a:ext cx="10153650" cy="540000"/>
          </a:xfrm>
        </p:spPr>
        <p:txBody>
          <a:bodyPr/>
          <a:lstStyle/>
          <a:p>
            <a:r>
              <a:rPr lang="en-GB"/>
              <a:t>Sandbox runner</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GB" smtClean="0"/>
              <a:pPr/>
              <a:t>18</a:t>
            </a:fld>
            <a:endParaRPr lang="en-GB"/>
          </a:p>
        </p:txBody>
      </p:sp>
      <p:pic>
        <p:nvPicPr>
          <p:cNvPr id="61" name="Google Shape;322;p27">
            <a:extLst>
              <a:ext uri="{FF2B5EF4-FFF2-40B4-BE49-F238E27FC236}">
                <a16:creationId xmlns:a16="http://schemas.microsoft.com/office/drawing/2014/main" id="{A21886F8-6511-EC40-82A4-1EAFA985D0C4}"/>
              </a:ext>
            </a:extLst>
          </p:cNvPr>
          <p:cNvPicPr preferRelativeResize="0"/>
          <p:nvPr/>
        </p:nvPicPr>
        <p:blipFill>
          <a:blip r:embed="rId3">
            <a:alphaModFix/>
          </a:blip>
          <a:stretch>
            <a:fillRect/>
          </a:stretch>
        </p:blipFill>
        <p:spPr>
          <a:xfrm>
            <a:off x="10454418" y="108431"/>
            <a:ext cx="1648130" cy="1615221"/>
          </a:xfrm>
          <a:prstGeom prst="rect">
            <a:avLst/>
          </a:prstGeom>
          <a:noFill/>
          <a:ln>
            <a:noFill/>
          </a:ln>
        </p:spPr>
      </p:pic>
      <p:sp>
        <p:nvSpPr>
          <p:cNvPr id="40" name="Google Shape;168;p20">
            <a:extLst>
              <a:ext uri="{FF2B5EF4-FFF2-40B4-BE49-F238E27FC236}">
                <a16:creationId xmlns:a16="http://schemas.microsoft.com/office/drawing/2014/main" id="{0EFC2B42-3BB2-3E47-995D-5A5BF95CFEEC}"/>
              </a:ext>
            </a:extLst>
          </p:cNvPr>
          <p:cNvSpPr/>
          <p:nvPr/>
        </p:nvSpPr>
        <p:spPr>
          <a:xfrm>
            <a:off x="1514520" y="4905573"/>
            <a:ext cx="2782615" cy="417021"/>
          </a:xfrm>
          <a:prstGeom prst="rect">
            <a:avLst/>
          </a:prstGeom>
          <a:noFill/>
          <a:ln w="19050" cap="flat" cmpd="sng">
            <a:solidFill>
              <a:srgbClr val="F5F5F5">
                <a:alpha val="0"/>
              </a:srgbClr>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sz="1000" b="1"/>
          </a:p>
        </p:txBody>
      </p:sp>
      <p:sp>
        <p:nvSpPr>
          <p:cNvPr id="47" name="Google Shape;168;p20">
            <a:extLst>
              <a:ext uri="{FF2B5EF4-FFF2-40B4-BE49-F238E27FC236}">
                <a16:creationId xmlns:a16="http://schemas.microsoft.com/office/drawing/2014/main" id="{8335A4B9-E9BB-BA40-B042-16636D7FB759}"/>
              </a:ext>
            </a:extLst>
          </p:cNvPr>
          <p:cNvSpPr/>
          <p:nvPr/>
        </p:nvSpPr>
        <p:spPr>
          <a:xfrm>
            <a:off x="1514519" y="4291001"/>
            <a:ext cx="3965373" cy="614572"/>
          </a:xfrm>
          <a:prstGeom prst="rect">
            <a:avLst/>
          </a:prstGeom>
          <a:noFill/>
          <a:ln w="19050" cap="flat" cmpd="sng">
            <a:solidFill>
              <a:srgbClr val="F5F5F5">
                <a:alpha val="0"/>
              </a:srgbClr>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sz="1000" b="1"/>
          </a:p>
        </p:txBody>
      </p:sp>
      <p:sp>
        <p:nvSpPr>
          <p:cNvPr id="41" name="TextBox 40">
            <a:extLst>
              <a:ext uri="{FF2B5EF4-FFF2-40B4-BE49-F238E27FC236}">
                <a16:creationId xmlns:a16="http://schemas.microsoft.com/office/drawing/2014/main" id="{89F7BACD-FF3C-8D43-A771-76042F6750A9}"/>
              </a:ext>
            </a:extLst>
          </p:cNvPr>
          <p:cNvSpPr txBox="1"/>
          <p:nvPr/>
        </p:nvSpPr>
        <p:spPr>
          <a:xfrm>
            <a:off x="1019175" y="916041"/>
            <a:ext cx="8473795" cy="1015663"/>
          </a:xfrm>
          <a:prstGeom prst="rect">
            <a:avLst/>
          </a:prstGeom>
          <a:noFill/>
        </p:spPr>
        <p:txBody>
          <a:bodyPr wrap="none" rtlCol="0">
            <a:spAutoFit/>
          </a:bodyPr>
          <a:lstStyle/>
          <a:p>
            <a:pPr marL="285750" indent="-285750">
              <a:buFont typeface="Arial" panose="020B0604020202020204" pitchFamily="34" charset="0"/>
              <a:buChar char="•"/>
            </a:pPr>
            <a:r>
              <a:rPr lang="en-GB" sz="2000">
                <a:latin typeface="Montserrat" pitchFamily="2" charset="77"/>
              </a:rPr>
              <a:t>Runs multiple tests at once using a multi-process architecture</a:t>
            </a:r>
          </a:p>
          <a:p>
            <a:pPr marL="285750" indent="-285750">
              <a:buFont typeface="Arial" panose="020B0604020202020204" pitchFamily="34" charset="0"/>
              <a:buChar char="•"/>
            </a:pPr>
            <a:r>
              <a:rPr lang="en-GB" sz="2000" i="0">
                <a:latin typeface="Montserrat" pitchFamily="2" charset="77"/>
              </a:rPr>
              <a:t>A fresh process for each test seed in pool of processes</a:t>
            </a:r>
            <a:endParaRPr lang="en-GB" sz="2000">
              <a:latin typeface="Montserrat" pitchFamily="2" charset="77"/>
            </a:endParaRPr>
          </a:p>
          <a:p>
            <a:pPr marL="285750" indent="-285750">
              <a:buFont typeface="Arial" panose="020B0604020202020204" pitchFamily="34" charset="0"/>
              <a:buChar char="•"/>
            </a:pPr>
            <a:r>
              <a:rPr lang="en-GB" sz="2000">
                <a:latin typeface="Montserrat" pitchFamily="2" charset="77"/>
              </a:rPr>
              <a:t>Respawns processes when a hard crash is detected</a:t>
            </a:r>
            <a:r>
              <a:rPr lang="en-GB" sz="2000">
                <a:solidFill>
                  <a:srgbClr val="3F4350"/>
                </a:solidFill>
                <a:latin typeface="Open Sans"/>
              </a:rPr>
              <a:t>.</a:t>
            </a:r>
            <a:endParaRPr lang="en-GB" sz="2000" i="0">
              <a:latin typeface="Montserrat" pitchFamily="2" charset="77"/>
            </a:endParaRPr>
          </a:p>
        </p:txBody>
      </p:sp>
      <p:sp>
        <p:nvSpPr>
          <p:cNvPr id="2" name="TextBox 1">
            <a:extLst>
              <a:ext uri="{FF2B5EF4-FFF2-40B4-BE49-F238E27FC236}">
                <a16:creationId xmlns:a16="http://schemas.microsoft.com/office/drawing/2014/main" id="{8627C061-1413-5249-8F4F-E7FCC3C011E2}"/>
              </a:ext>
            </a:extLst>
          </p:cNvPr>
          <p:cNvSpPr txBox="1"/>
          <p:nvPr/>
        </p:nvSpPr>
        <p:spPr>
          <a:xfrm>
            <a:off x="993234" y="6127932"/>
            <a:ext cx="4012637" cy="400110"/>
          </a:xfrm>
          <a:prstGeom prst="rect">
            <a:avLst/>
          </a:prstGeom>
          <a:noFill/>
        </p:spPr>
        <p:txBody>
          <a:bodyPr wrap="none" rtlCol="0">
            <a:spAutoFit/>
          </a:bodyPr>
          <a:lstStyle/>
          <a:p>
            <a:pPr algn="l"/>
            <a:r>
              <a:rPr lang="en-GB" sz="2000" b="0" i="0">
                <a:latin typeface="Montserrat" pitchFamily="2" charset="77"/>
              </a:rPr>
              <a:t>Testing server side sandboxes</a:t>
            </a:r>
          </a:p>
        </p:txBody>
      </p:sp>
      <p:sp>
        <p:nvSpPr>
          <p:cNvPr id="16" name="TextBox 15">
            <a:extLst>
              <a:ext uri="{FF2B5EF4-FFF2-40B4-BE49-F238E27FC236}">
                <a16:creationId xmlns:a16="http://schemas.microsoft.com/office/drawing/2014/main" id="{335B2F13-E5C1-7F4E-B356-BC66597EDA69}"/>
              </a:ext>
            </a:extLst>
          </p:cNvPr>
          <p:cNvSpPr txBox="1"/>
          <p:nvPr/>
        </p:nvSpPr>
        <p:spPr>
          <a:xfrm>
            <a:off x="6792319" y="6137871"/>
            <a:ext cx="3946914" cy="400110"/>
          </a:xfrm>
          <a:prstGeom prst="rect">
            <a:avLst/>
          </a:prstGeom>
          <a:noFill/>
        </p:spPr>
        <p:txBody>
          <a:bodyPr wrap="none" rtlCol="0">
            <a:spAutoFit/>
          </a:bodyPr>
          <a:lstStyle/>
          <a:p>
            <a:pPr algn="l"/>
            <a:r>
              <a:rPr lang="en-GB" sz="2000" b="0" i="0">
                <a:latin typeface="Montserrat" pitchFamily="2" charset="77"/>
              </a:rPr>
              <a:t>Testing client side sandboxes</a:t>
            </a:r>
          </a:p>
        </p:txBody>
      </p:sp>
      <p:cxnSp>
        <p:nvCxnSpPr>
          <p:cNvPr id="8" name="Straight Connector 7">
            <a:extLst>
              <a:ext uri="{FF2B5EF4-FFF2-40B4-BE49-F238E27FC236}">
                <a16:creationId xmlns:a16="http://schemas.microsoft.com/office/drawing/2014/main" id="{7743F237-C2DD-354E-9BEA-FC5EABEA78BE}"/>
              </a:ext>
            </a:extLst>
          </p:cNvPr>
          <p:cNvCxnSpPr/>
          <p:nvPr/>
        </p:nvCxnSpPr>
        <p:spPr>
          <a:xfrm>
            <a:off x="6281531" y="2130150"/>
            <a:ext cx="0" cy="370412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Google Shape;322;p27">
            <a:extLst>
              <a:ext uri="{FF2B5EF4-FFF2-40B4-BE49-F238E27FC236}">
                <a16:creationId xmlns:a16="http://schemas.microsoft.com/office/drawing/2014/main" id="{67A5A5A1-B78A-5941-8F95-8121F7A8350E}"/>
              </a:ext>
            </a:extLst>
          </p:cNvPr>
          <p:cNvPicPr preferRelativeResize="0"/>
          <p:nvPr/>
        </p:nvPicPr>
        <p:blipFill>
          <a:blip r:embed="rId3">
            <a:alphaModFix/>
          </a:blip>
          <a:stretch>
            <a:fillRect/>
          </a:stretch>
        </p:blipFill>
        <p:spPr>
          <a:xfrm>
            <a:off x="4724518" y="4905573"/>
            <a:ext cx="1474342" cy="1443437"/>
          </a:xfrm>
          <a:prstGeom prst="rect">
            <a:avLst/>
          </a:prstGeom>
          <a:noFill/>
          <a:ln>
            <a:noFill/>
          </a:ln>
        </p:spPr>
      </p:pic>
      <p:sp>
        <p:nvSpPr>
          <p:cNvPr id="24" name="Google Shape;231;p23">
            <a:extLst>
              <a:ext uri="{FF2B5EF4-FFF2-40B4-BE49-F238E27FC236}">
                <a16:creationId xmlns:a16="http://schemas.microsoft.com/office/drawing/2014/main" id="{C4854931-12EF-8F4A-8995-4F0DC8D705BB}"/>
              </a:ext>
            </a:extLst>
          </p:cNvPr>
          <p:cNvSpPr/>
          <p:nvPr/>
        </p:nvSpPr>
        <p:spPr>
          <a:xfrm>
            <a:off x="802330" y="2250564"/>
            <a:ext cx="3913185" cy="2786540"/>
          </a:xfrm>
          <a:prstGeom prst="roundRect">
            <a:avLst>
              <a:gd name="adj" fmla="val 16667"/>
            </a:avLst>
          </a:prstGeom>
          <a:noFill/>
          <a:ln w="222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25" name="Google Shape;232;p23">
            <a:extLst>
              <a:ext uri="{FF2B5EF4-FFF2-40B4-BE49-F238E27FC236}">
                <a16:creationId xmlns:a16="http://schemas.microsoft.com/office/drawing/2014/main" id="{F4384FEA-A463-3740-8621-59995234E569}"/>
              </a:ext>
            </a:extLst>
          </p:cNvPr>
          <p:cNvSpPr/>
          <p:nvPr/>
        </p:nvSpPr>
        <p:spPr>
          <a:xfrm>
            <a:off x="1053046" y="2664758"/>
            <a:ext cx="812215" cy="1045727"/>
          </a:xfrm>
          <a:prstGeom prst="rect">
            <a:avLst/>
          </a:prstGeom>
          <a:noFill/>
          <a:ln w="19050" cap="flat" cmpd="sng">
            <a:solidFill>
              <a:srgbClr val="E0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26" name="Google Shape;233;p23">
            <a:extLst>
              <a:ext uri="{FF2B5EF4-FFF2-40B4-BE49-F238E27FC236}">
                <a16:creationId xmlns:a16="http://schemas.microsoft.com/office/drawing/2014/main" id="{31ACDB4B-EF47-504C-A23A-C2E0CDADDEC9}"/>
              </a:ext>
            </a:extLst>
          </p:cNvPr>
          <p:cNvSpPr txBox="1"/>
          <p:nvPr/>
        </p:nvSpPr>
        <p:spPr>
          <a:xfrm>
            <a:off x="853050" y="4472499"/>
            <a:ext cx="1323652" cy="5646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Main Program</a:t>
            </a:r>
          </a:p>
        </p:txBody>
      </p:sp>
      <p:sp>
        <p:nvSpPr>
          <p:cNvPr id="27" name="Google Shape;235;p23">
            <a:extLst>
              <a:ext uri="{FF2B5EF4-FFF2-40B4-BE49-F238E27FC236}">
                <a16:creationId xmlns:a16="http://schemas.microsoft.com/office/drawing/2014/main" id="{D484D22D-06BE-FB4C-B568-2F1BF8BC0FD2}"/>
              </a:ext>
            </a:extLst>
          </p:cNvPr>
          <p:cNvSpPr/>
          <p:nvPr/>
        </p:nvSpPr>
        <p:spPr>
          <a:xfrm>
            <a:off x="2227422" y="3001712"/>
            <a:ext cx="2264511" cy="1932188"/>
          </a:xfrm>
          <a:prstGeom prst="roundRect">
            <a:avLst>
              <a:gd name="adj" fmla="val 16667"/>
            </a:avLst>
          </a:prstGeom>
          <a:noFill/>
          <a:ln w="19050" cap="flat" cmpd="sng">
            <a:solidFill>
              <a:srgbClr val="42424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grpSp>
        <p:nvGrpSpPr>
          <p:cNvPr id="10" name="Group 9">
            <a:extLst>
              <a:ext uri="{FF2B5EF4-FFF2-40B4-BE49-F238E27FC236}">
                <a16:creationId xmlns:a16="http://schemas.microsoft.com/office/drawing/2014/main" id="{46C4203A-75E1-4246-AE32-CD6CEDA7F3E7}"/>
              </a:ext>
            </a:extLst>
          </p:cNvPr>
          <p:cNvGrpSpPr/>
          <p:nvPr/>
        </p:nvGrpSpPr>
        <p:grpSpPr>
          <a:xfrm>
            <a:off x="2617334" y="3634889"/>
            <a:ext cx="1594584" cy="658883"/>
            <a:chOff x="3178472" y="4222759"/>
            <a:chExt cx="1594584" cy="658883"/>
          </a:xfrm>
        </p:grpSpPr>
        <p:sp>
          <p:nvSpPr>
            <p:cNvPr id="28" name="Google Shape;236;p23">
              <a:extLst>
                <a:ext uri="{FF2B5EF4-FFF2-40B4-BE49-F238E27FC236}">
                  <a16:creationId xmlns:a16="http://schemas.microsoft.com/office/drawing/2014/main" id="{882C6DA2-8191-FC4F-8503-D247DA8DCC95}"/>
                </a:ext>
              </a:extLst>
            </p:cNvPr>
            <p:cNvSpPr/>
            <p:nvPr/>
          </p:nvSpPr>
          <p:spPr>
            <a:xfrm>
              <a:off x="3277663" y="4222759"/>
              <a:ext cx="1386215" cy="563752"/>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GB"/>
            </a:p>
          </p:txBody>
        </p:sp>
        <p:sp>
          <p:nvSpPr>
            <p:cNvPr id="36" name="Google Shape;239;p23">
              <a:extLst>
                <a:ext uri="{FF2B5EF4-FFF2-40B4-BE49-F238E27FC236}">
                  <a16:creationId xmlns:a16="http://schemas.microsoft.com/office/drawing/2014/main" id="{04A8F29A-E981-8B49-9F63-01F9AD647451}"/>
                </a:ext>
              </a:extLst>
            </p:cNvPr>
            <p:cNvSpPr txBox="1"/>
            <p:nvPr/>
          </p:nvSpPr>
          <p:spPr>
            <a:xfrm>
              <a:off x="3178472" y="4267069"/>
              <a:ext cx="1594584" cy="61457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a:latin typeface="Consolas"/>
                  <a:ea typeface="Consolas"/>
                  <a:cs typeface="Consolas"/>
                  <a:sym typeface="Consolas"/>
                </a:rPr>
                <a:t>Instrumented test</a:t>
              </a:r>
            </a:p>
          </p:txBody>
        </p:sp>
      </p:grpSp>
      <p:grpSp>
        <p:nvGrpSpPr>
          <p:cNvPr id="42" name="Google Shape;244;p23">
            <a:extLst>
              <a:ext uri="{FF2B5EF4-FFF2-40B4-BE49-F238E27FC236}">
                <a16:creationId xmlns:a16="http://schemas.microsoft.com/office/drawing/2014/main" id="{CE67B83E-F31D-6B47-88D6-4131B8BBE633}"/>
              </a:ext>
            </a:extLst>
          </p:cNvPr>
          <p:cNvGrpSpPr/>
          <p:nvPr/>
        </p:nvGrpSpPr>
        <p:grpSpPr>
          <a:xfrm>
            <a:off x="1133379" y="2898294"/>
            <a:ext cx="607922" cy="564640"/>
            <a:chOff x="3764323" y="1338724"/>
            <a:chExt cx="725702" cy="619800"/>
          </a:xfrm>
        </p:grpSpPr>
        <p:sp>
          <p:nvSpPr>
            <p:cNvPr id="43" name="Google Shape;245;p23">
              <a:extLst>
                <a:ext uri="{FF2B5EF4-FFF2-40B4-BE49-F238E27FC236}">
                  <a16:creationId xmlns:a16="http://schemas.microsoft.com/office/drawing/2014/main" id="{F675A3B8-E6A7-7E45-8F8B-1DB33913EA7B}"/>
                </a:ext>
              </a:extLst>
            </p:cNvPr>
            <p:cNvSpPr/>
            <p:nvPr/>
          </p:nvSpPr>
          <p:spPr>
            <a:xfrm>
              <a:off x="3764323" y="1348249"/>
              <a:ext cx="725700" cy="61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GB"/>
            </a:p>
          </p:txBody>
        </p:sp>
        <p:sp>
          <p:nvSpPr>
            <p:cNvPr id="44" name="Google Shape;246;p23">
              <a:extLst>
                <a:ext uri="{FF2B5EF4-FFF2-40B4-BE49-F238E27FC236}">
                  <a16:creationId xmlns:a16="http://schemas.microsoft.com/office/drawing/2014/main" id="{6C4A1EAA-7CA3-BF4E-B49A-3E91B7693A90}"/>
                </a:ext>
              </a:extLst>
            </p:cNvPr>
            <p:cNvSpPr txBox="1"/>
            <p:nvPr/>
          </p:nvSpPr>
          <p:spPr>
            <a:xfrm>
              <a:off x="3764325" y="1338724"/>
              <a:ext cx="7257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latin typeface="Consolas"/>
                  <a:ea typeface="Consolas"/>
                  <a:cs typeface="Consolas"/>
                  <a:sym typeface="Consolas"/>
                </a:rPr>
                <a:t>G</a:t>
              </a:r>
            </a:p>
          </p:txBody>
        </p:sp>
      </p:grpSp>
      <p:cxnSp>
        <p:nvCxnSpPr>
          <p:cNvPr id="45" name="Google Shape;247;p23">
            <a:extLst>
              <a:ext uri="{FF2B5EF4-FFF2-40B4-BE49-F238E27FC236}">
                <a16:creationId xmlns:a16="http://schemas.microsoft.com/office/drawing/2014/main" id="{E56DDD98-1826-494A-AA2A-B7E97D7326B8}"/>
              </a:ext>
            </a:extLst>
          </p:cNvPr>
          <p:cNvCxnSpPr>
            <a:cxnSpLocks/>
            <a:stCxn id="28" idx="0"/>
          </p:cNvCxnSpPr>
          <p:nvPr/>
        </p:nvCxnSpPr>
        <p:spPr>
          <a:xfrm rot="16200000" flipV="1">
            <a:off x="2310725" y="2535981"/>
            <a:ext cx="529483" cy="1668334"/>
          </a:xfrm>
          <a:prstGeom prst="curvedConnector2">
            <a:avLst/>
          </a:prstGeom>
          <a:noFill/>
          <a:ln w="28575" cap="flat" cmpd="sng">
            <a:solidFill>
              <a:srgbClr val="FF0000"/>
            </a:solidFill>
            <a:prstDash val="dot"/>
            <a:bevel/>
            <a:headEnd type="none" w="sm" len="lg"/>
            <a:tailEnd type="stealth" w="med" len="med"/>
          </a:ln>
        </p:spPr>
      </p:cxnSp>
      <p:sp>
        <p:nvSpPr>
          <p:cNvPr id="49" name="Google Shape;249;p23">
            <a:extLst>
              <a:ext uri="{FF2B5EF4-FFF2-40B4-BE49-F238E27FC236}">
                <a16:creationId xmlns:a16="http://schemas.microsoft.com/office/drawing/2014/main" id="{302241C9-F29A-9648-8B56-9E7936B491C6}"/>
              </a:ext>
            </a:extLst>
          </p:cNvPr>
          <p:cNvSpPr txBox="1"/>
          <p:nvPr/>
        </p:nvSpPr>
        <p:spPr>
          <a:xfrm>
            <a:off x="1967708" y="2574801"/>
            <a:ext cx="1378365" cy="4677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b="1">
                <a:solidFill>
                  <a:srgbClr val="FF0000"/>
                </a:solidFill>
                <a:highlight>
                  <a:srgbClr val="FFFFFF"/>
                </a:highlight>
                <a:latin typeface="Consolas"/>
                <a:ea typeface="Consolas"/>
                <a:cs typeface="Consolas"/>
                <a:sym typeface="Consolas"/>
              </a:rPr>
              <a:t>.__proto__</a:t>
            </a:r>
            <a:endParaRPr lang="en-GB" sz="1600" b="1">
              <a:solidFill>
                <a:srgbClr val="FF0000"/>
              </a:solidFill>
              <a:latin typeface="Consolas"/>
              <a:ea typeface="Consolas"/>
              <a:cs typeface="Consolas"/>
              <a:sym typeface="Consolas"/>
            </a:endParaRPr>
          </a:p>
        </p:txBody>
      </p:sp>
      <p:sp>
        <p:nvSpPr>
          <p:cNvPr id="50" name="Google Shape;250;p23">
            <a:extLst>
              <a:ext uri="{FF2B5EF4-FFF2-40B4-BE49-F238E27FC236}">
                <a16:creationId xmlns:a16="http://schemas.microsoft.com/office/drawing/2014/main" id="{2FC2887F-0A01-254A-885F-C2ECA1BBFC60}"/>
              </a:ext>
            </a:extLst>
          </p:cNvPr>
          <p:cNvSpPr txBox="1"/>
          <p:nvPr/>
        </p:nvSpPr>
        <p:spPr>
          <a:xfrm>
            <a:off x="2145081" y="4480990"/>
            <a:ext cx="1595498" cy="34955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t>Server side sandbox</a:t>
            </a:r>
          </a:p>
        </p:txBody>
      </p:sp>
      <p:sp>
        <p:nvSpPr>
          <p:cNvPr id="60" name="Google Shape;242;p23">
            <a:extLst>
              <a:ext uri="{FF2B5EF4-FFF2-40B4-BE49-F238E27FC236}">
                <a16:creationId xmlns:a16="http://schemas.microsoft.com/office/drawing/2014/main" id="{93968A67-74C0-A845-962F-090615BC8761}"/>
              </a:ext>
            </a:extLst>
          </p:cNvPr>
          <p:cNvSpPr/>
          <p:nvPr/>
        </p:nvSpPr>
        <p:spPr>
          <a:xfrm>
            <a:off x="2460007" y="3286465"/>
            <a:ext cx="354599" cy="349552"/>
          </a:xfrm>
          <a:prstGeom prst="ellipse">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lang="en-GB"/>
          </a:p>
        </p:txBody>
      </p:sp>
      <p:cxnSp>
        <p:nvCxnSpPr>
          <p:cNvPr id="14" name="Straight Connector 13">
            <a:extLst>
              <a:ext uri="{FF2B5EF4-FFF2-40B4-BE49-F238E27FC236}">
                <a16:creationId xmlns:a16="http://schemas.microsoft.com/office/drawing/2014/main" id="{85CF7EE4-F6D0-DB46-BB04-06AE75B34988}"/>
              </a:ext>
            </a:extLst>
          </p:cNvPr>
          <p:cNvCxnSpPr>
            <a:cxnSpLocks/>
            <a:stCxn id="23" idx="0"/>
          </p:cNvCxnSpPr>
          <p:nvPr/>
        </p:nvCxnSpPr>
        <p:spPr>
          <a:xfrm flipH="1" flipV="1">
            <a:off x="4659296" y="2250564"/>
            <a:ext cx="802393" cy="2655009"/>
          </a:xfrm>
          <a:prstGeom prst="line">
            <a:avLst/>
          </a:prstGeom>
          <a:ln w="22225" cmpd="dbl">
            <a:prstDash val="sysDot"/>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A90C3308-3001-684B-8489-A5F46DA6B56F}"/>
              </a:ext>
            </a:extLst>
          </p:cNvPr>
          <p:cNvCxnSpPr>
            <a:cxnSpLocks/>
          </p:cNvCxnSpPr>
          <p:nvPr/>
        </p:nvCxnSpPr>
        <p:spPr>
          <a:xfrm flipH="1" flipV="1">
            <a:off x="1222513" y="5120133"/>
            <a:ext cx="3375428" cy="375184"/>
          </a:xfrm>
          <a:prstGeom prst="line">
            <a:avLst/>
          </a:prstGeom>
          <a:ln w="22225" cmpd="dbl">
            <a:solidFill>
              <a:srgbClr val="009CC4"/>
            </a:solidFill>
            <a:prstDash val="sysDot"/>
          </a:ln>
        </p:spPr>
        <p:style>
          <a:lnRef idx="1">
            <a:schemeClr val="accent1"/>
          </a:lnRef>
          <a:fillRef idx="0">
            <a:schemeClr val="accent1"/>
          </a:fillRef>
          <a:effectRef idx="0">
            <a:schemeClr val="accent1"/>
          </a:effectRef>
          <a:fontRef idx="minor">
            <a:schemeClr val="tx1"/>
          </a:fontRef>
        </p:style>
      </p:cxnSp>
      <p:sp>
        <p:nvSpPr>
          <p:cNvPr id="66" name="Google Shape;233;p23">
            <a:extLst>
              <a:ext uri="{FF2B5EF4-FFF2-40B4-BE49-F238E27FC236}">
                <a16:creationId xmlns:a16="http://schemas.microsoft.com/office/drawing/2014/main" id="{A74DFED8-CD02-434A-9699-6DAAE5ADDDCF}"/>
              </a:ext>
            </a:extLst>
          </p:cNvPr>
          <p:cNvSpPr txBox="1"/>
          <p:nvPr/>
        </p:nvSpPr>
        <p:spPr>
          <a:xfrm rot="4499339">
            <a:off x="4702383" y="3479325"/>
            <a:ext cx="1323652" cy="5646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New process</a:t>
            </a:r>
          </a:p>
        </p:txBody>
      </p:sp>
      <p:pic>
        <p:nvPicPr>
          <p:cNvPr id="67" name="Google Shape;322;p27">
            <a:extLst>
              <a:ext uri="{FF2B5EF4-FFF2-40B4-BE49-F238E27FC236}">
                <a16:creationId xmlns:a16="http://schemas.microsoft.com/office/drawing/2014/main" id="{DD71A8E5-422D-2F48-81C9-C134B39EE141}"/>
              </a:ext>
            </a:extLst>
          </p:cNvPr>
          <p:cNvPicPr preferRelativeResize="0"/>
          <p:nvPr/>
        </p:nvPicPr>
        <p:blipFill>
          <a:blip r:embed="rId3">
            <a:alphaModFix/>
          </a:blip>
          <a:stretch>
            <a:fillRect/>
          </a:stretch>
        </p:blipFill>
        <p:spPr>
          <a:xfrm>
            <a:off x="10650542" y="4894489"/>
            <a:ext cx="1474342" cy="1443437"/>
          </a:xfrm>
          <a:prstGeom prst="rect">
            <a:avLst/>
          </a:prstGeom>
          <a:noFill/>
          <a:ln>
            <a:noFill/>
          </a:ln>
        </p:spPr>
      </p:pic>
      <p:cxnSp>
        <p:nvCxnSpPr>
          <p:cNvPr id="81" name="Straight Connector 80">
            <a:extLst>
              <a:ext uri="{FF2B5EF4-FFF2-40B4-BE49-F238E27FC236}">
                <a16:creationId xmlns:a16="http://schemas.microsoft.com/office/drawing/2014/main" id="{6D83CF34-340C-9343-985D-05E81F58439B}"/>
              </a:ext>
            </a:extLst>
          </p:cNvPr>
          <p:cNvCxnSpPr>
            <a:cxnSpLocks/>
            <a:stCxn id="67" idx="0"/>
          </p:cNvCxnSpPr>
          <p:nvPr/>
        </p:nvCxnSpPr>
        <p:spPr>
          <a:xfrm flipH="1" flipV="1">
            <a:off x="10592391" y="1963381"/>
            <a:ext cx="795322" cy="2931108"/>
          </a:xfrm>
          <a:prstGeom prst="line">
            <a:avLst/>
          </a:prstGeom>
          <a:ln w="22225" cmpd="dbl">
            <a:prstDash val="sysDot"/>
          </a:ln>
        </p:spPr>
        <p:style>
          <a:lnRef idx="1">
            <a:schemeClr val="accent2"/>
          </a:lnRef>
          <a:fillRef idx="0">
            <a:schemeClr val="accent2"/>
          </a:fillRef>
          <a:effectRef idx="0">
            <a:schemeClr val="accent2"/>
          </a:effectRef>
          <a:fontRef idx="minor">
            <a:schemeClr val="tx1"/>
          </a:fontRef>
        </p:style>
      </p:cxnSp>
      <p:cxnSp>
        <p:nvCxnSpPr>
          <p:cNvPr id="82" name="Straight Connector 81">
            <a:extLst>
              <a:ext uri="{FF2B5EF4-FFF2-40B4-BE49-F238E27FC236}">
                <a16:creationId xmlns:a16="http://schemas.microsoft.com/office/drawing/2014/main" id="{FCC774C1-CD34-F148-9E97-E1BAB08CF465}"/>
              </a:ext>
            </a:extLst>
          </p:cNvPr>
          <p:cNvCxnSpPr>
            <a:cxnSpLocks/>
          </p:cNvCxnSpPr>
          <p:nvPr/>
        </p:nvCxnSpPr>
        <p:spPr>
          <a:xfrm flipH="1" flipV="1">
            <a:off x="6672079" y="5147103"/>
            <a:ext cx="3851886" cy="337133"/>
          </a:xfrm>
          <a:prstGeom prst="line">
            <a:avLst/>
          </a:prstGeom>
          <a:ln w="22225" cmpd="dbl">
            <a:solidFill>
              <a:srgbClr val="009CC4"/>
            </a:solidFill>
            <a:prstDash val="sysDot"/>
          </a:ln>
        </p:spPr>
        <p:style>
          <a:lnRef idx="1">
            <a:schemeClr val="accent1"/>
          </a:lnRef>
          <a:fillRef idx="0">
            <a:schemeClr val="accent1"/>
          </a:fillRef>
          <a:effectRef idx="0">
            <a:schemeClr val="accent1"/>
          </a:effectRef>
          <a:fontRef idx="minor">
            <a:schemeClr val="tx1"/>
          </a:fontRef>
        </p:style>
      </p:cxnSp>
      <p:sp>
        <p:nvSpPr>
          <p:cNvPr id="83" name="Google Shape;233;p23">
            <a:extLst>
              <a:ext uri="{FF2B5EF4-FFF2-40B4-BE49-F238E27FC236}">
                <a16:creationId xmlns:a16="http://schemas.microsoft.com/office/drawing/2014/main" id="{E216B527-E5D0-6E4E-AF2C-926F64724681}"/>
              </a:ext>
            </a:extLst>
          </p:cNvPr>
          <p:cNvSpPr txBox="1"/>
          <p:nvPr/>
        </p:nvSpPr>
        <p:spPr>
          <a:xfrm rot="4499339">
            <a:off x="10628407" y="3468241"/>
            <a:ext cx="1323652" cy="5646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New process</a:t>
            </a:r>
          </a:p>
        </p:txBody>
      </p:sp>
      <p:grpSp>
        <p:nvGrpSpPr>
          <p:cNvPr id="6" name="Group 5">
            <a:extLst>
              <a:ext uri="{FF2B5EF4-FFF2-40B4-BE49-F238E27FC236}">
                <a16:creationId xmlns:a16="http://schemas.microsoft.com/office/drawing/2014/main" id="{4BB916D9-8D86-6742-ADB9-DBD2DC697660}"/>
              </a:ext>
            </a:extLst>
          </p:cNvPr>
          <p:cNvGrpSpPr/>
          <p:nvPr/>
        </p:nvGrpSpPr>
        <p:grpSpPr>
          <a:xfrm>
            <a:off x="6451832" y="1963381"/>
            <a:ext cx="4198710" cy="3156751"/>
            <a:chOff x="6368916" y="1766029"/>
            <a:chExt cx="4281626" cy="3354104"/>
          </a:xfrm>
        </p:grpSpPr>
        <p:sp>
          <p:nvSpPr>
            <p:cNvPr id="68" name="Google Shape;231;p23">
              <a:extLst>
                <a:ext uri="{FF2B5EF4-FFF2-40B4-BE49-F238E27FC236}">
                  <a16:creationId xmlns:a16="http://schemas.microsoft.com/office/drawing/2014/main" id="{F7BD37AC-C4D1-2048-89BB-2774D606ED23}"/>
                </a:ext>
              </a:extLst>
            </p:cNvPr>
            <p:cNvSpPr/>
            <p:nvPr/>
          </p:nvSpPr>
          <p:spPr>
            <a:xfrm>
              <a:off x="6368916" y="1766029"/>
              <a:ext cx="4281626" cy="3354104"/>
            </a:xfrm>
            <a:prstGeom prst="roundRect">
              <a:avLst>
                <a:gd name="adj" fmla="val 16667"/>
              </a:avLst>
            </a:prstGeom>
            <a:noFill/>
            <a:ln w="222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70" name="Google Shape;233;p23">
              <a:extLst>
                <a:ext uri="{FF2B5EF4-FFF2-40B4-BE49-F238E27FC236}">
                  <a16:creationId xmlns:a16="http://schemas.microsoft.com/office/drawing/2014/main" id="{7C5BF91B-A6D6-2647-9559-B3E6AC077B0F}"/>
                </a:ext>
              </a:extLst>
            </p:cNvPr>
            <p:cNvSpPr txBox="1"/>
            <p:nvPr/>
          </p:nvSpPr>
          <p:spPr>
            <a:xfrm>
              <a:off x="6380764" y="1952479"/>
              <a:ext cx="1323652" cy="5646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Main Program</a:t>
              </a:r>
            </a:p>
          </p:txBody>
        </p:sp>
        <p:sp>
          <p:nvSpPr>
            <p:cNvPr id="69" name="Google Shape;232;p23">
              <a:extLst>
                <a:ext uri="{FF2B5EF4-FFF2-40B4-BE49-F238E27FC236}">
                  <a16:creationId xmlns:a16="http://schemas.microsoft.com/office/drawing/2014/main" id="{2F5B23F8-3E94-F749-8A26-3B91DE61EEB6}"/>
                </a:ext>
              </a:extLst>
            </p:cNvPr>
            <p:cNvSpPr/>
            <p:nvPr/>
          </p:nvSpPr>
          <p:spPr>
            <a:xfrm>
              <a:off x="7285183" y="2849579"/>
              <a:ext cx="792422" cy="950286"/>
            </a:xfrm>
            <a:prstGeom prst="rect">
              <a:avLst/>
            </a:prstGeom>
            <a:noFill/>
            <a:ln w="19050" cap="flat" cmpd="sng">
              <a:solidFill>
                <a:srgbClr val="E0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71" name="Google Shape;235;p23">
              <a:extLst>
                <a:ext uri="{FF2B5EF4-FFF2-40B4-BE49-F238E27FC236}">
                  <a16:creationId xmlns:a16="http://schemas.microsoft.com/office/drawing/2014/main" id="{9A482768-1089-AB49-B6FC-67590910138C}"/>
                </a:ext>
              </a:extLst>
            </p:cNvPr>
            <p:cNvSpPr/>
            <p:nvPr/>
          </p:nvSpPr>
          <p:spPr>
            <a:xfrm>
              <a:off x="8182465" y="3155780"/>
              <a:ext cx="2209327" cy="1755842"/>
            </a:xfrm>
            <a:prstGeom prst="roundRect">
              <a:avLst>
                <a:gd name="adj" fmla="val 16667"/>
              </a:avLst>
            </a:prstGeom>
            <a:noFill/>
            <a:ln w="19050" cap="flat" cmpd="sng">
              <a:solidFill>
                <a:srgbClr val="42424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grpSp>
          <p:nvGrpSpPr>
            <p:cNvPr id="72" name="Group 71">
              <a:extLst>
                <a:ext uri="{FF2B5EF4-FFF2-40B4-BE49-F238E27FC236}">
                  <a16:creationId xmlns:a16="http://schemas.microsoft.com/office/drawing/2014/main" id="{4A139C0C-47D6-0F4F-A2C1-EC928E430FA0}"/>
                </a:ext>
              </a:extLst>
            </p:cNvPr>
            <p:cNvGrpSpPr/>
            <p:nvPr/>
          </p:nvGrpSpPr>
          <p:grpSpPr>
            <a:xfrm>
              <a:off x="8562876" y="3731168"/>
              <a:ext cx="1555725" cy="598748"/>
              <a:chOff x="3178472" y="4222759"/>
              <a:chExt cx="1594584" cy="658883"/>
            </a:xfrm>
          </p:grpSpPr>
          <p:sp>
            <p:nvSpPr>
              <p:cNvPr id="73" name="Google Shape;236;p23">
                <a:extLst>
                  <a:ext uri="{FF2B5EF4-FFF2-40B4-BE49-F238E27FC236}">
                    <a16:creationId xmlns:a16="http://schemas.microsoft.com/office/drawing/2014/main" id="{3E946391-4F38-FE4A-BA88-58EFB78DC74C}"/>
                  </a:ext>
                </a:extLst>
              </p:cNvPr>
              <p:cNvSpPr/>
              <p:nvPr/>
            </p:nvSpPr>
            <p:spPr>
              <a:xfrm>
                <a:off x="3277663" y="4222759"/>
                <a:ext cx="1386215" cy="563752"/>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GB"/>
              </a:p>
            </p:txBody>
          </p:sp>
          <p:sp>
            <p:nvSpPr>
              <p:cNvPr id="74" name="Google Shape;239;p23">
                <a:extLst>
                  <a:ext uri="{FF2B5EF4-FFF2-40B4-BE49-F238E27FC236}">
                    <a16:creationId xmlns:a16="http://schemas.microsoft.com/office/drawing/2014/main" id="{04C6A3FB-A885-B148-95C6-4B0732ACA785}"/>
                  </a:ext>
                </a:extLst>
              </p:cNvPr>
              <p:cNvSpPr txBox="1"/>
              <p:nvPr/>
            </p:nvSpPr>
            <p:spPr>
              <a:xfrm>
                <a:off x="3178472" y="4267069"/>
                <a:ext cx="1594584" cy="61457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a:latin typeface="Consolas"/>
                    <a:ea typeface="Consolas"/>
                    <a:cs typeface="Consolas"/>
                    <a:sym typeface="Consolas"/>
                  </a:rPr>
                  <a:t>Instrumented test</a:t>
                </a:r>
              </a:p>
            </p:txBody>
          </p:sp>
        </p:grpSp>
        <p:grpSp>
          <p:nvGrpSpPr>
            <p:cNvPr id="75" name="Google Shape;244;p23">
              <a:extLst>
                <a:ext uri="{FF2B5EF4-FFF2-40B4-BE49-F238E27FC236}">
                  <a16:creationId xmlns:a16="http://schemas.microsoft.com/office/drawing/2014/main" id="{91885A51-7840-AC49-B5DD-08A71D02A5A4}"/>
                </a:ext>
              </a:extLst>
            </p:cNvPr>
            <p:cNvGrpSpPr/>
            <p:nvPr/>
          </p:nvGrpSpPr>
          <p:grpSpPr>
            <a:xfrm>
              <a:off x="7363558" y="3061801"/>
              <a:ext cx="593107" cy="513107"/>
              <a:chOff x="3764323" y="1338724"/>
              <a:chExt cx="725702" cy="619800"/>
            </a:xfrm>
          </p:grpSpPr>
          <p:sp>
            <p:nvSpPr>
              <p:cNvPr id="76" name="Google Shape;245;p23">
                <a:extLst>
                  <a:ext uri="{FF2B5EF4-FFF2-40B4-BE49-F238E27FC236}">
                    <a16:creationId xmlns:a16="http://schemas.microsoft.com/office/drawing/2014/main" id="{2862CF28-85FB-3043-930A-71DB19103DDD}"/>
                  </a:ext>
                </a:extLst>
              </p:cNvPr>
              <p:cNvSpPr/>
              <p:nvPr/>
            </p:nvSpPr>
            <p:spPr>
              <a:xfrm>
                <a:off x="3764323" y="1348249"/>
                <a:ext cx="725700" cy="61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lang="en-GB"/>
              </a:p>
            </p:txBody>
          </p:sp>
          <p:sp>
            <p:nvSpPr>
              <p:cNvPr id="77" name="Google Shape;246;p23">
                <a:extLst>
                  <a:ext uri="{FF2B5EF4-FFF2-40B4-BE49-F238E27FC236}">
                    <a16:creationId xmlns:a16="http://schemas.microsoft.com/office/drawing/2014/main" id="{95647E0D-CC53-D341-A05A-ED5752F1101E}"/>
                  </a:ext>
                </a:extLst>
              </p:cNvPr>
              <p:cNvSpPr txBox="1"/>
              <p:nvPr/>
            </p:nvSpPr>
            <p:spPr>
              <a:xfrm>
                <a:off x="3764325" y="1338724"/>
                <a:ext cx="7257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latin typeface="Consolas"/>
                    <a:ea typeface="Consolas"/>
                    <a:cs typeface="Consolas"/>
                    <a:sym typeface="Consolas"/>
                  </a:rPr>
                  <a:t>G</a:t>
                </a:r>
              </a:p>
            </p:txBody>
          </p:sp>
        </p:grpSp>
        <p:cxnSp>
          <p:nvCxnSpPr>
            <p:cNvPr id="78" name="Google Shape;247;p23">
              <a:extLst>
                <a:ext uri="{FF2B5EF4-FFF2-40B4-BE49-F238E27FC236}">
                  <a16:creationId xmlns:a16="http://schemas.microsoft.com/office/drawing/2014/main" id="{9F473C9E-C960-DA4C-BDFF-39DA5466CDF4}"/>
                </a:ext>
              </a:extLst>
            </p:cNvPr>
            <p:cNvCxnSpPr>
              <a:cxnSpLocks/>
              <a:stCxn id="73" idx="0"/>
              <a:endCxn id="77" idx="3"/>
            </p:cNvCxnSpPr>
            <p:nvPr/>
          </p:nvCxnSpPr>
          <p:spPr>
            <a:xfrm rot="16200000" flipV="1">
              <a:off x="8439860" y="2835161"/>
              <a:ext cx="412813" cy="1379202"/>
            </a:xfrm>
            <a:prstGeom prst="curvedConnector2">
              <a:avLst/>
            </a:prstGeom>
            <a:noFill/>
            <a:ln w="28575" cap="flat" cmpd="sng">
              <a:solidFill>
                <a:srgbClr val="FF0000"/>
              </a:solidFill>
              <a:prstDash val="dot"/>
              <a:bevel/>
              <a:headEnd type="none" w="sm" len="lg"/>
              <a:tailEnd type="stealth" w="med" len="med"/>
            </a:ln>
          </p:spPr>
        </p:cxnSp>
        <p:sp>
          <p:nvSpPr>
            <p:cNvPr id="79" name="Google Shape;249;p23">
              <a:extLst>
                <a:ext uri="{FF2B5EF4-FFF2-40B4-BE49-F238E27FC236}">
                  <a16:creationId xmlns:a16="http://schemas.microsoft.com/office/drawing/2014/main" id="{C2916307-2567-CD45-ADC4-A8C00872D871}"/>
                </a:ext>
              </a:extLst>
            </p:cNvPr>
            <p:cNvSpPr txBox="1"/>
            <p:nvPr/>
          </p:nvSpPr>
          <p:spPr>
            <a:xfrm>
              <a:off x="8765776" y="3066476"/>
              <a:ext cx="1344775" cy="49703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b="1">
                  <a:solidFill>
                    <a:srgbClr val="FF0000"/>
                  </a:solidFill>
                  <a:highlight>
                    <a:srgbClr val="FFFFFF"/>
                  </a:highlight>
                  <a:latin typeface="Consolas"/>
                  <a:ea typeface="Consolas"/>
                  <a:cs typeface="Consolas"/>
                  <a:sym typeface="Consolas"/>
                </a:rPr>
                <a:t>.__proto__</a:t>
              </a:r>
              <a:endParaRPr lang="en-GB" sz="1600" b="1">
                <a:solidFill>
                  <a:srgbClr val="FF0000"/>
                </a:solidFill>
                <a:latin typeface="Consolas"/>
                <a:ea typeface="Consolas"/>
                <a:cs typeface="Consolas"/>
                <a:sym typeface="Consolas"/>
              </a:endParaRPr>
            </a:p>
          </p:txBody>
        </p:sp>
        <p:sp>
          <p:nvSpPr>
            <p:cNvPr id="80" name="Google Shape;250;p23">
              <a:extLst>
                <a:ext uri="{FF2B5EF4-FFF2-40B4-BE49-F238E27FC236}">
                  <a16:creationId xmlns:a16="http://schemas.microsoft.com/office/drawing/2014/main" id="{A748C203-2E79-0C4C-AC36-F8E78D97D05F}"/>
                </a:ext>
              </a:extLst>
            </p:cNvPr>
            <p:cNvSpPr txBox="1"/>
            <p:nvPr/>
          </p:nvSpPr>
          <p:spPr>
            <a:xfrm>
              <a:off x="8102131" y="4500048"/>
              <a:ext cx="1556617" cy="3176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client side sandbox</a:t>
              </a:r>
            </a:p>
          </p:txBody>
        </p:sp>
        <p:sp>
          <p:nvSpPr>
            <p:cNvPr id="85" name="Google Shape;231;p23">
              <a:extLst>
                <a:ext uri="{FF2B5EF4-FFF2-40B4-BE49-F238E27FC236}">
                  <a16:creationId xmlns:a16="http://schemas.microsoft.com/office/drawing/2014/main" id="{EA26115E-A86F-3240-9951-C1292E26E0E9}"/>
                </a:ext>
              </a:extLst>
            </p:cNvPr>
            <p:cNvSpPr/>
            <p:nvPr/>
          </p:nvSpPr>
          <p:spPr>
            <a:xfrm>
              <a:off x="6942463" y="2574801"/>
              <a:ext cx="3573479" cy="2452548"/>
            </a:xfrm>
            <a:prstGeom prst="roundRect">
              <a:avLst>
                <a:gd name="adj" fmla="val 16667"/>
              </a:avLst>
            </a:prstGeom>
            <a:noFill/>
            <a:ln w="22225" cap="flat" cmpd="sng">
              <a:solidFill>
                <a:srgbClr val="009CC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86" name="Google Shape;233;p23">
              <a:extLst>
                <a:ext uri="{FF2B5EF4-FFF2-40B4-BE49-F238E27FC236}">
                  <a16:creationId xmlns:a16="http://schemas.microsoft.com/office/drawing/2014/main" id="{352760DD-2DB6-3E4D-9D01-AEBB6AF38419}"/>
                </a:ext>
              </a:extLst>
            </p:cNvPr>
            <p:cNvSpPr txBox="1"/>
            <p:nvPr/>
          </p:nvSpPr>
          <p:spPr>
            <a:xfrm>
              <a:off x="6942463" y="4329916"/>
              <a:ext cx="1214714" cy="49041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Web Browser</a:t>
              </a:r>
            </a:p>
          </p:txBody>
        </p:sp>
      </p:grpSp>
    </p:spTree>
    <p:extLst>
      <p:ext uri="{BB962C8B-B14F-4D97-AF65-F5344CB8AC3E}">
        <p14:creationId xmlns:p14="http://schemas.microsoft.com/office/powerpoint/2010/main" val="2744924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ADFE-1794-6940-93AE-EECE6C8AC829}"/>
              </a:ext>
            </a:extLst>
          </p:cNvPr>
          <p:cNvSpPr>
            <a:spLocks noGrp="1"/>
          </p:cNvSpPr>
          <p:nvPr>
            <p:ph type="title"/>
          </p:nvPr>
        </p:nvSpPr>
        <p:spPr/>
        <p:txBody>
          <a:bodyPr/>
          <a:lstStyle/>
          <a:p>
            <a:r>
              <a:rPr lang="en-US" dirty="0"/>
              <a:t>Oracle Checks</a:t>
            </a:r>
          </a:p>
        </p:txBody>
      </p:sp>
      <p:sp>
        <p:nvSpPr>
          <p:cNvPr id="4" name="Slide Number Placeholder 3">
            <a:extLst>
              <a:ext uri="{FF2B5EF4-FFF2-40B4-BE49-F238E27FC236}">
                <a16:creationId xmlns:a16="http://schemas.microsoft.com/office/drawing/2014/main" id="{D4BB8A19-6C1A-354D-93BB-8A497B76C518}"/>
              </a:ext>
            </a:extLst>
          </p:cNvPr>
          <p:cNvSpPr>
            <a:spLocks noGrp="1"/>
          </p:cNvSpPr>
          <p:nvPr>
            <p:ph type="sldNum" sz="quarter" idx="11"/>
          </p:nvPr>
        </p:nvSpPr>
        <p:spPr/>
        <p:txBody>
          <a:bodyPr/>
          <a:lstStyle/>
          <a:p>
            <a:fld id="{52689698-0BB7-BE4D-A8C0-0C9B085F3959}" type="slidenum">
              <a:rPr lang="de-DE" smtClean="0"/>
              <a:pPr/>
              <a:t>19</a:t>
            </a:fld>
            <a:endParaRPr lang="de-DE"/>
          </a:p>
        </p:txBody>
      </p:sp>
      <p:sp>
        <p:nvSpPr>
          <p:cNvPr id="12" name="TextBox 11">
            <a:extLst>
              <a:ext uri="{FF2B5EF4-FFF2-40B4-BE49-F238E27FC236}">
                <a16:creationId xmlns:a16="http://schemas.microsoft.com/office/drawing/2014/main" id="{BFC1BEE1-721A-EFC4-B466-B2F0CDFA5131}"/>
              </a:ext>
            </a:extLst>
          </p:cNvPr>
          <p:cNvSpPr txBox="1"/>
          <p:nvPr/>
        </p:nvSpPr>
        <p:spPr>
          <a:xfrm>
            <a:off x="717259" y="1188371"/>
            <a:ext cx="6098796" cy="707886"/>
          </a:xfrm>
          <a:prstGeom prst="rect">
            <a:avLst/>
          </a:prstGeom>
          <a:noFill/>
        </p:spPr>
        <p:txBody>
          <a:bodyPr wrap="square">
            <a:spAutoFit/>
          </a:bodyPr>
          <a:lstStyle/>
          <a:p>
            <a:pPr marL="139700" indent="0">
              <a:spcBef>
                <a:spcPts val="0"/>
              </a:spcBef>
              <a:buSzPts val="1400"/>
              <a:buNone/>
            </a:pPr>
            <a:r>
              <a:rPr lang="en-US" sz="2000" dirty="0">
                <a:solidFill>
                  <a:srgbClr val="292929"/>
                </a:solidFill>
                <a:latin typeface="Montserrat" pitchFamily="2" charset="77"/>
                <a:sym typeface="Consolas"/>
              </a:rPr>
              <a:t>To test two main objectives of Language-Based Isolation: </a:t>
            </a:r>
          </a:p>
        </p:txBody>
      </p:sp>
      <p:pic>
        <p:nvPicPr>
          <p:cNvPr id="13" name="Google Shape;322;p27">
            <a:extLst>
              <a:ext uri="{FF2B5EF4-FFF2-40B4-BE49-F238E27FC236}">
                <a16:creationId xmlns:a16="http://schemas.microsoft.com/office/drawing/2014/main" id="{AFFD09A8-921F-A573-B6C7-45C2330775F8}"/>
              </a:ext>
            </a:extLst>
          </p:cNvPr>
          <p:cNvPicPr preferRelativeResize="0"/>
          <p:nvPr/>
        </p:nvPicPr>
        <p:blipFill>
          <a:blip r:embed="rId2">
            <a:alphaModFix/>
          </a:blip>
          <a:stretch>
            <a:fillRect/>
          </a:stretch>
        </p:blipFill>
        <p:spPr>
          <a:xfrm>
            <a:off x="10454418" y="108431"/>
            <a:ext cx="1648130" cy="1615221"/>
          </a:xfrm>
          <a:prstGeom prst="rect">
            <a:avLst/>
          </a:prstGeom>
          <a:noFill/>
          <a:ln>
            <a:noFill/>
          </a:ln>
        </p:spPr>
      </p:pic>
      <p:grpSp>
        <p:nvGrpSpPr>
          <p:cNvPr id="17" name="Group 16">
            <a:extLst>
              <a:ext uri="{FF2B5EF4-FFF2-40B4-BE49-F238E27FC236}">
                <a16:creationId xmlns:a16="http://schemas.microsoft.com/office/drawing/2014/main" id="{51F9E16D-4B1B-0E7E-4041-4F4843E10D8A}"/>
              </a:ext>
            </a:extLst>
          </p:cNvPr>
          <p:cNvGrpSpPr/>
          <p:nvPr/>
        </p:nvGrpSpPr>
        <p:grpSpPr>
          <a:xfrm>
            <a:off x="885695" y="2364628"/>
            <a:ext cx="3324047" cy="3507044"/>
            <a:chOff x="885695" y="2364628"/>
            <a:chExt cx="3324047" cy="3507044"/>
          </a:xfrm>
        </p:grpSpPr>
        <p:pic>
          <p:nvPicPr>
            <p:cNvPr id="8" name="Graphic 7">
              <a:extLst>
                <a:ext uri="{FF2B5EF4-FFF2-40B4-BE49-F238E27FC236}">
                  <a16:creationId xmlns:a16="http://schemas.microsoft.com/office/drawing/2014/main" id="{FF5BAC36-9B80-04D5-B4E0-555B0F773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175" y="2364628"/>
              <a:ext cx="3057088" cy="3057088"/>
            </a:xfrm>
            <a:prstGeom prst="rect">
              <a:avLst/>
            </a:prstGeom>
          </p:spPr>
        </p:pic>
        <p:sp>
          <p:nvSpPr>
            <p:cNvPr id="14" name="TextBox 13">
              <a:extLst>
                <a:ext uri="{FF2B5EF4-FFF2-40B4-BE49-F238E27FC236}">
                  <a16:creationId xmlns:a16="http://schemas.microsoft.com/office/drawing/2014/main" id="{DC5448E2-770C-36E1-907F-43C2AA148224}"/>
                </a:ext>
              </a:extLst>
            </p:cNvPr>
            <p:cNvSpPr txBox="1"/>
            <p:nvPr/>
          </p:nvSpPr>
          <p:spPr>
            <a:xfrm>
              <a:off x="885695" y="5471562"/>
              <a:ext cx="3324047" cy="400110"/>
            </a:xfrm>
            <a:prstGeom prst="rect">
              <a:avLst/>
            </a:prstGeom>
            <a:noFill/>
          </p:spPr>
          <p:txBody>
            <a:bodyPr wrap="square" rtlCol="0">
              <a:spAutoFit/>
            </a:bodyPr>
            <a:lstStyle/>
            <a:p>
              <a:pPr algn="ctr"/>
              <a:r>
                <a:rPr lang="en-US" sz="2000" b="0" i="0" dirty="0">
                  <a:latin typeface="Montserrat" pitchFamily="2" charset="77"/>
                </a:rPr>
                <a:t>Read/Write secret flag</a:t>
              </a:r>
            </a:p>
          </p:txBody>
        </p:sp>
      </p:grpSp>
      <p:grpSp>
        <p:nvGrpSpPr>
          <p:cNvPr id="18" name="Group 17">
            <a:extLst>
              <a:ext uri="{FF2B5EF4-FFF2-40B4-BE49-F238E27FC236}">
                <a16:creationId xmlns:a16="http://schemas.microsoft.com/office/drawing/2014/main" id="{4803949B-C65E-55B4-F63D-7A76233A8A10}"/>
              </a:ext>
            </a:extLst>
          </p:cNvPr>
          <p:cNvGrpSpPr/>
          <p:nvPr/>
        </p:nvGrpSpPr>
        <p:grpSpPr>
          <a:xfrm>
            <a:off x="4512361" y="2364628"/>
            <a:ext cx="3324047" cy="3507044"/>
            <a:chOff x="4512361" y="2364628"/>
            <a:chExt cx="3324047" cy="3507044"/>
          </a:xfrm>
        </p:grpSpPr>
        <p:pic>
          <p:nvPicPr>
            <p:cNvPr id="10" name="Graphic 9">
              <a:extLst>
                <a:ext uri="{FF2B5EF4-FFF2-40B4-BE49-F238E27FC236}">
                  <a16:creationId xmlns:a16="http://schemas.microsoft.com/office/drawing/2014/main" id="{B6F8E148-5958-8DCC-6FA4-44A943395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5841" y="2364628"/>
              <a:ext cx="3057088" cy="3057088"/>
            </a:xfrm>
            <a:prstGeom prst="rect">
              <a:avLst/>
            </a:prstGeom>
          </p:spPr>
        </p:pic>
        <p:sp>
          <p:nvSpPr>
            <p:cNvPr id="15" name="TextBox 14">
              <a:extLst>
                <a:ext uri="{FF2B5EF4-FFF2-40B4-BE49-F238E27FC236}">
                  <a16:creationId xmlns:a16="http://schemas.microsoft.com/office/drawing/2014/main" id="{4C636C0E-5A74-856E-8C6C-CE1BD7AB7FF0}"/>
                </a:ext>
              </a:extLst>
            </p:cNvPr>
            <p:cNvSpPr txBox="1"/>
            <p:nvPr/>
          </p:nvSpPr>
          <p:spPr>
            <a:xfrm>
              <a:off x="4512361" y="5471562"/>
              <a:ext cx="3324047" cy="400110"/>
            </a:xfrm>
            <a:prstGeom prst="rect">
              <a:avLst/>
            </a:prstGeom>
            <a:noFill/>
          </p:spPr>
          <p:txBody>
            <a:bodyPr wrap="square" rtlCol="0">
              <a:spAutoFit/>
            </a:bodyPr>
            <a:lstStyle/>
            <a:p>
              <a:pPr algn="ctr"/>
              <a:r>
                <a:rPr lang="en-US" sz="2000" b="0" i="0" dirty="0">
                  <a:latin typeface="Montserrat" pitchFamily="2" charset="77"/>
                </a:rPr>
                <a:t>Access/Call powerful API</a:t>
              </a:r>
            </a:p>
          </p:txBody>
        </p:sp>
      </p:grpSp>
      <p:grpSp>
        <p:nvGrpSpPr>
          <p:cNvPr id="19" name="Group 18">
            <a:extLst>
              <a:ext uri="{FF2B5EF4-FFF2-40B4-BE49-F238E27FC236}">
                <a16:creationId xmlns:a16="http://schemas.microsoft.com/office/drawing/2014/main" id="{3FDB50B2-2262-1BCB-0DE4-FCCF93A1A95A}"/>
              </a:ext>
            </a:extLst>
          </p:cNvPr>
          <p:cNvGrpSpPr/>
          <p:nvPr/>
        </p:nvGrpSpPr>
        <p:grpSpPr>
          <a:xfrm>
            <a:off x="8139027" y="2364628"/>
            <a:ext cx="3324047" cy="3448817"/>
            <a:chOff x="8139027" y="2364628"/>
            <a:chExt cx="3324047" cy="3448817"/>
          </a:xfrm>
        </p:grpSpPr>
        <p:pic>
          <p:nvPicPr>
            <p:cNvPr id="6" name="Graphic 5">
              <a:extLst>
                <a:ext uri="{FF2B5EF4-FFF2-40B4-BE49-F238E27FC236}">
                  <a16:creationId xmlns:a16="http://schemas.microsoft.com/office/drawing/2014/main" id="{03358A11-54F6-97DC-0139-69AB2F8FD0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2507" y="2364628"/>
              <a:ext cx="3057088" cy="3057088"/>
            </a:xfrm>
            <a:prstGeom prst="rect">
              <a:avLst/>
            </a:prstGeom>
          </p:spPr>
        </p:pic>
        <p:sp>
          <p:nvSpPr>
            <p:cNvPr id="16" name="TextBox 15">
              <a:extLst>
                <a:ext uri="{FF2B5EF4-FFF2-40B4-BE49-F238E27FC236}">
                  <a16:creationId xmlns:a16="http://schemas.microsoft.com/office/drawing/2014/main" id="{265B8A77-BF17-4647-C9D7-F5863A7DABA8}"/>
                </a:ext>
              </a:extLst>
            </p:cNvPr>
            <p:cNvSpPr txBox="1"/>
            <p:nvPr/>
          </p:nvSpPr>
          <p:spPr>
            <a:xfrm>
              <a:off x="8139027" y="5413335"/>
              <a:ext cx="3324047" cy="400110"/>
            </a:xfrm>
            <a:prstGeom prst="rect">
              <a:avLst/>
            </a:prstGeom>
            <a:noFill/>
          </p:spPr>
          <p:txBody>
            <a:bodyPr wrap="square" rtlCol="0">
              <a:spAutoFit/>
            </a:bodyPr>
            <a:lstStyle/>
            <a:p>
              <a:pPr algn="ctr"/>
              <a:r>
                <a:rPr lang="en-US" sz="2000" dirty="0">
                  <a:latin typeface="Montserrat" pitchFamily="2" charset="77"/>
                </a:rPr>
                <a:t>Detect hard crash</a:t>
              </a:r>
              <a:endParaRPr lang="en-US" sz="2000" b="0" i="0" dirty="0">
                <a:latin typeface="Montserrat" pitchFamily="2" charset="77"/>
              </a:endParaRPr>
            </a:p>
          </p:txBody>
        </p:sp>
      </p:grpSp>
    </p:spTree>
    <p:extLst>
      <p:ext uri="{BB962C8B-B14F-4D97-AF65-F5344CB8AC3E}">
        <p14:creationId xmlns:p14="http://schemas.microsoft.com/office/powerpoint/2010/main" val="182897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1067450" y="99925"/>
            <a:ext cx="11360800" cy="763600"/>
          </a:xfrm>
          <a:prstGeom prst="rect">
            <a:avLst/>
          </a:prstGeom>
        </p:spPr>
        <p:txBody>
          <a:bodyPr spcFirstLastPara="1" vert="horz" wrap="square" lIns="91433" tIns="45700" rIns="91433" bIns="45700" rtlCol="0" anchor="ctr" anchorCtr="0">
            <a:normAutofit/>
          </a:bodyPr>
          <a:lstStyle/>
          <a:p>
            <a:r>
              <a:rPr lang="en" sz="3200" dirty="0"/>
              <a:t>Security Isolation	</a:t>
            </a:r>
            <a:endParaRPr sz="3200" dirty="0"/>
          </a:p>
        </p:txBody>
      </p:sp>
      <p:sp>
        <p:nvSpPr>
          <p:cNvPr id="95" name="Google Shape;95;p17"/>
          <p:cNvSpPr txBox="1">
            <a:spLocks noGrp="1"/>
          </p:cNvSpPr>
          <p:nvPr>
            <p:ph type="body" idx="1"/>
          </p:nvPr>
        </p:nvSpPr>
        <p:spPr>
          <a:xfrm>
            <a:off x="415600" y="1509700"/>
            <a:ext cx="11360800" cy="906400"/>
          </a:xfrm>
          <a:prstGeom prst="rect">
            <a:avLst/>
          </a:prstGeom>
        </p:spPr>
        <p:txBody>
          <a:bodyPr spcFirstLastPara="1" vert="horz" wrap="square" lIns="121900" tIns="121900" rIns="121900" bIns="121900" rtlCol="0" anchor="ctr" anchorCtr="0">
            <a:noAutofit/>
          </a:bodyPr>
          <a:lstStyle/>
          <a:p>
            <a:r>
              <a:rPr lang="en" sz="2400" dirty="0">
                <a:solidFill>
                  <a:srgbClr val="292929"/>
                </a:solidFill>
              </a:rPr>
              <a:t>A security foundation aims to enable the computing</a:t>
            </a:r>
            <a:br>
              <a:rPr lang="en" sz="2400" dirty="0">
                <a:solidFill>
                  <a:srgbClr val="292929"/>
                </a:solidFill>
              </a:rPr>
            </a:br>
            <a:r>
              <a:rPr lang="en" sz="2400" dirty="0">
                <a:solidFill>
                  <a:srgbClr val="292929"/>
                </a:solidFill>
              </a:rPr>
              <a:t> systems to be resilient to a </a:t>
            </a:r>
            <a:r>
              <a:rPr lang="en" sz="2400" u="sng" dirty="0">
                <a:solidFill>
                  <a:srgbClr val="009CC4"/>
                </a:solidFill>
              </a:rPr>
              <a:t>set</a:t>
            </a:r>
            <a:r>
              <a:rPr lang="en" sz="2400" dirty="0">
                <a:solidFill>
                  <a:srgbClr val="292929"/>
                </a:solidFill>
              </a:rPr>
              <a:t> of security threats.</a:t>
            </a:r>
            <a:endParaRPr sz="2400" dirty="0">
              <a:solidFill>
                <a:srgbClr val="292929"/>
              </a:solidFill>
            </a:endParaRPr>
          </a:p>
          <a:p>
            <a:pPr indent="0">
              <a:buNone/>
            </a:pPr>
            <a:r>
              <a:rPr lang="en" dirty="0"/>
              <a:t>   </a:t>
            </a:r>
            <a:r>
              <a:rPr lang="en" sz="1333" dirty="0"/>
              <a:t>   </a:t>
            </a:r>
            <a:endParaRPr sz="1333" dirty="0"/>
          </a:p>
        </p:txBody>
      </p:sp>
      <p:sp>
        <p:nvSpPr>
          <p:cNvPr id="96" name="Google Shape;96;p17"/>
          <p:cNvSpPr txBox="1">
            <a:spLocks noGrp="1"/>
          </p:cNvSpPr>
          <p:nvPr>
            <p:ph type="sldNum" idx="12"/>
          </p:nvPr>
        </p:nvSpPr>
        <p:spPr>
          <a:xfrm>
            <a:off x="11296611" y="6217623"/>
            <a:ext cx="731600" cy="524800"/>
          </a:xfrm>
          <a:prstGeom prst="rect">
            <a:avLst/>
          </a:prstGeom>
        </p:spPr>
        <p:txBody>
          <a:bodyPr spcFirstLastPara="1" vert="horz" wrap="square" lIns="91433" tIns="45700" rIns="91433" bIns="45700" rtlCol="0" anchor="ctr" anchorCtr="0">
            <a:noAutofit/>
          </a:bodyPr>
          <a:lstStyle/>
          <a:p>
            <a:fld id="{00000000-1234-1234-1234-123412341234}" type="slidenum">
              <a:rPr lang="en"/>
              <a:pPr/>
              <a:t>2</a:t>
            </a:fld>
            <a:endParaRPr/>
          </a:p>
        </p:txBody>
      </p:sp>
      <p:pic>
        <p:nvPicPr>
          <p:cNvPr id="97" name="Google Shape;97;p17"/>
          <p:cNvPicPr preferRelativeResize="0"/>
          <p:nvPr/>
        </p:nvPicPr>
        <p:blipFill>
          <a:blip r:embed="rId3">
            <a:alphaModFix/>
          </a:blip>
          <a:stretch>
            <a:fillRect/>
          </a:stretch>
        </p:blipFill>
        <p:spPr>
          <a:xfrm>
            <a:off x="4903768" y="3179185"/>
            <a:ext cx="2384433" cy="2384433"/>
          </a:xfrm>
          <a:prstGeom prst="rect">
            <a:avLst/>
          </a:prstGeom>
          <a:noFill/>
          <a:ln>
            <a:noFill/>
          </a:ln>
          <a:effectLst>
            <a:outerShdw blurRad="50800" dist="50800" dir="5400000" algn="ctr" rotWithShape="0">
              <a:srgbClr val="00C8FF"/>
            </a:outerShdw>
          </a:effectLst>
        </p:spPr>
      </p:pic>
      <p:pic>
        <p:nvPicPr>
          <p:cNvPr id="98" name="Google Shape;98;p17"/>
          <p:cNvPicPr preferRelativeResize="0"/>
          <p:nvPr/>
        </p:nvPicPr>
        <p:blipFill>
          <a:blip r:embed="rId4">
            <a:alphaModFix/>
          </a:blip>
          <a:stretch>
            <a:fillRect/>
          </a:stretch>
        </p:blipFill>
        <p:spPr>
          <a:xfrm>
            <a:off x="1792334" y="3523367"/>
            <a:ext cx="1164532" cy="1164532"/>
          </a:xfrm>
          <a:prstGeom prst="rect">
            <a:avLst/>
          </a:prstGeom>
          <a:noFill/>
          <a:ln>
            <a:noFill/>
          </a:ln>
          <a:effectLst>
            <a:outerShdw blurRad="50800" dist="50800" dir="5400000" algn="ctr" rotWithShape="0">
              <a:srgbClr val="00C8FF"/>
            </a:outerShdw>
          </a:effectLst>
        </p:spPr>
      </p:pic>
      <p:pic>
        <p:nvPicPr>
          <p:cNvPr id="99" name="Google Shape;99;p17"/>
          <p:cNvPicPr preferRelativeResize="0"/>
          <p:nvPr/>
        </p:nvPicPr>
        <p:blipFill>
          <a:blip r:embed="rId5">
            <a:alphaModFix/>
          </a:blip>
          <a:stretch>
            <a:fillRect/>
          </a:stretch>
        </p:blipFill>
        <p:spPr>
          <a:xfrm>
            <a:off x="3005934" y="3499750"/>
            <a:ext cx="1211767" cy="1211733"/>
          </a:xfrm>
          <a:prstGeom prst="rect">
            <a:avLst/>
          </a:prstGeom>
          <a:noFill/>
          <a:ln>
            <a:noFill/>
          </a:ln>
          <a:effectLst>
            <a:outerShdw blurRad="50800" dist="50800" dir="5400000" algn="ctr" rotWithShape="0">
              <a:srgbClr val="00C8FF"/>
            </a:outerShdw>
          </a:effectLst>
        </p:spPr>
      </p:pic>
      <p:pic>
        <p:nvPicPr>
          <p:cNvPr id="100" name="Google Shape;100;p17"/>
          <p:cNvPicPr preferRelativeResize="0"/>
          <p:nvPr/>
        </p:nvPicPr>
        <p:blipFill>
          <a:blip r:embed="rId6">
            <a:alphaModFix/>
          </a:blip>
          <a:stretch>
            <a:fillRect/>
          </a:stretch>
        </p:blipFill>
        <p:spPr>
          <a:xfrm>
            <a:off x="2396133" y="4465915"/>
            <a:ext cx="1098299" cy="1098299"/>
          </a:xfrm>
          <a:prstGeom prst="rect">
            <a:avLst/>
          </a:prstGeom>
          <a:noFill/>
          <a:ln>
            <a:noFill/>
          </a:ln>
          <a:effectLst>
            <a:outerShdw blurRad="50800" dist="50800" dir="5400000" algn="ctr" rotWithShape="0">
              <a:srgbClr val="00C8FF"/>
            </a:outerShdw>
          </a:effectLst>
        </p:spPr>
      </p:pic>
      <p:pic>
        <p:nvPicPr>
          <p:cNvPr id="101" name="Google Shape;101;p17"/>
          <p:cNvPicPr preferRelativeResize="0"/>
          <p:nvPr/>
        </p:nvPicPr>
        <p:blipFill>
          <a:blip r:embed="rId7">
            <a:alphaModFix/>
          </a:blip>
          <a:stretch>
            <a:fillRect/>
          </a:stretch>
        </p:blipFill>
        <p:spPr>
          <a:xfrm>
            <a:off x="3494433" y="4710517"/>
            <a:ext cx="606299" cy="606299"/>
          </a:xfrm>
          <a:prstGeom prst="rect">
            <a:avLst/>
          </a:prstGeom>
          <a:noFill/>
          <a:ln>
            <a:noFill/>
          </a:ln>
          <a:effectLst>
            <a:outerShdw blurRad="50800" dist="50800" dir="5400000" algn="ctr" rotWithShape="0">
              <a:srgbClr val="00C8FF"/>
            </a:outerShdw>
          </a:effectLst>
        </p:spPr>
      </p:pic>
      <p:pic>
        <p:nvPicPr>
          <p:cNvPr id="102" name="Google Shape;102;p17"/>
          <p:cNvPicPr preferRelativeResize="0"/>
          <p:nvPr/>
        </p:nvPicPr>
        <p:blipFill>
          <a:blip r:embed="rId8">
            <a:alphaModFix/>
          </a:blip>
          <a:stretch>
            <a:fillRect/>
          </a:stretch>
        </p:blipFill>
        <p:spPr>
          <a:xfrm flipH="1">
            <a:off x="1871333" y="4569116"/>
            <a:ext cx="524800" cy="524800"/>
          </a:xfrm>
          <a:prstGeom prst="rect">
            <a:avLst/>
          </a:prstGeom>
          <a:noFill/>
          <a:ln>
            <a:noFill/>
          </a:ln>
          <a:effectLst>
            <a:outerShdw blurRad="50800" dist="50800" dir="5400000" algn="ctr" rotWithShape="0">
              <a:srgbClr val="00C8FF"/>
            </a:outerShdw>
          </a:effectLst>
        </p:spPr>
      </p:pic>
      <p:pic>
        <p:nvPicPr>
          <p:cNvPr id="103" name="Google Shape;103;p17"/>
          <p:cNvPicPr preferRelativeResize="0"/>
          <p:nvPr/>
        </p:nvPicPr>
        <p:blipFill>
          <a:blip r:embed="rId9">
            <a:alphaModFix/>
          </a:blip>
          <a:stretch>
            <a:fillRect/>
          </a:stretch>
        </p:blipFill>
        <p:spPr>
          <a:xfrm>
            <a:off x="2682885" y="3178617"/>
            <a:ext cx="524800" cy="524800"/>
          </a:xfrm>
          <a:prstGeom prst="rect">
            <a:avLst/>
          </a:prstGeom>
          <a:noFill/>
          <a:ln>
            <a:noFill/>
          </a:ln>
          <a:effectLst>
            <a:outerShdw blurRad="50800" dist="50800" dir="5400000" algn="ctr" rotWithShape="0">
              <a:srgbClr val="00C8FF"/>
            </a:outerShdw>
          </a:effectLst>
        </p:spPr>
      </p:pic>
      <p:pic>
        <p:nvPicPr>
          <p:cNvPr id="104" name="Google Shape;104;p17"/>
          <p:cNvPicPr preferRelativeResize="0"/>
          <p:nvPr/>
        </p:nvPicPr>
        <p:blipFill rotWithShape="1">
          <a:blip r:embed="rId10">
            <a:alphaModFix/>
          </a:blip>
          <a:srcRect l="8691" r="9233"/>
          <a:stretch/>
        </p:blipFill>
        <p:spPr>
          <a:xfrm>
            <a:off x="7974267" y="3178632"/>
            <a:ext cx="2077311" cy="2253667"/>
          </a:xfrm>
          <a:prstGeom prst="rect">
            <a:avLst/>
          </a:prstGeom>
          <a:noFill/>
          <a:ln>
            <a:noFill/>
          </a:ln>
          <a:effectLst>
            <a:outerShdw blurRad="50800" dist="50800" dir="5400000" algn="ctr" rotWithShape="0">
              <a:srgbClr val="00C8FF"/>
            </a:outerShdw>
          </a:effectLst>
        </p:spPr>
      </p:pic>
      <p:pic>
        <p:nvPicPr>
          <p:cNvPr id="105" name="Google Shape;105;p17"/>
          <p:cNvPicPr preferRelativeResize="0"/>
          <p:nvPr/>
        </p:nvPicPr>
        <p:blipFill>
          <a:blip r:embed="rId11">
            <a:alphaModFix/>
          </a:blip>
          <a:stretch>
            <a:fillRect/>
          </a:stretch>
        </p:blipFill>
        <p:spPr>
          <a:xfrm>
            <a:off x="8479113" y="5057656"/>
            <a:ext cx="568888" cy="506545"/>
          </a:xfrm>
          <a:prstGeom prst="rect">
            <a:avLst/>
          </a:prstGeom>
          <a:noFill/>
          <a:ln>
            <a:noFill/>
          </a:ln>
          <a:effectLst>
            <a:outerShdw blurRad="50800" dist="50800" dir="5400000" algn="ctr" rotWithShape="0">
              <a:srgbClr val="00C8FF"/>
            </a:outerShdw>
          </a:effectLst>
        </p:spPr>
      </p:pic>
      <p:pic>
        <p:nvPicPr>
          <p:cNvPr id="106" name="Google Shape;106;p17"/>
          <p:cNvPicPr preferRelativeResize="0"/>
          <p:nvPr/>
        </p:nvPicPr>
        <p:blipFill>
          <a:blip r:embed="rId12">
            <a:alphaModFix/>
          </a:blip>
          <a:stretch>
            <a:fillRect/>
          </a:stretch>
        </p:blipFill>
        <p:spPr>
          <a:xfrm>
            <a:off x="8900583" y="5062767"/>
            <a:ext cx="557459" cy="496320"/>
          </a:xfrm>
          <a:prstGeom prst="rect">
            <a:avLst/>
          </a:prstGeom>
          <a:noFill/>
          <a:ln>
            <a:noFill/>
          </a:ln>
          <a:effectLst>
            <a:outerShdw blurRad="50800" dist="50800" dir="5400000" algn="ctr" rotWithShape="0">
              <a:srgbClr val="00C8FF"/>
            </a:outerShdw>
          </a:effectLst>
        </p:spPr>
      </p:pic>
      <p:sp>
        <p:nvSpPr>
          <p:cNvPr id="107" name="Google Shape;107;p17"/>
          <p:cNvSpPr txBox="1"/>
          <p:nvPr/>
        </p:nvSpPr>
        <p:spPr>
          <a:xfrm>
            <a:off x="1952933" y="5622667"/>
            <a:ext cx="1898400" cy="472000"/>
          </a:xfrm>
          <a:prstGeom prst="rect">
            <a:avLst/>
          </a:prstGeom>
          <a:noFill/>
          <a:ln>
            <a:noFill/>
          </a:ln>
        </p:spPr>
        <p:txBody>
          <a:bodyPr spcFirstLastPara="1" wrap="square" lIns="121900" tIns="121900" rIns="121900" bIns="121900" anchor="ctr" anchorCtr="0">
            <a:noAutofit/>
          </a:bodyPr>
          <a:lstStyle/>
          <a:p>
            <a:pPr algn="ctr"/>
            <a:r>
              <a:rPr lang="en" sz="1467" b="1" dirty="0"/>
              <a:t>Physical/Virtual </a:t>
            </a:r>
            <a:endParaRPr sz="1467" b="1" dirty="0"/>
          </a:p>
        </p:txBody>
      </p:sp>
      <p:sp>
        <p:nvSpPr>
          <p:cNvPr id="108" name="Google Shape;108;p17"/>
          <p:cNvSpPr txBox="1"/>
          <p:nvPr/>
        </p:nvSpPr>
        <p:spPr>
          <a:xfrm>
            <a:off x="415600" y="2416100"/>
            <a:ext cx="9801200" cy="615600"/>
          </a:xfrm>
          <a:prstGeom prst="rect">
            <a:avLst/>
          </a:prstGeom>
          <a:noFill/>
          <a:ln>
            <a:noFill/>
          </a:ln>
        </p:spPr>
        <p:txBody>
          <a:bodyPr spcFirstLastPara="1" wrap="square" lIns="121900" tIns="121900" rIns="121900" bIns="121900" anchor="t" anchorCtr="0">
            <a:noAutofit/>
          </a:bodyPr>
          <a:lstStyle/>
          <a:p>
            <a:pPr marL="609585" indent="-457189">
              <a:lnSpc>
                <a:spcPct val="115000"/>
              </a:lnSpc>
              <a:buClr>
                <a:schemeClr val="dk2"/>
              </a:buClr>
              <a:buSzPts val="1800"/>
              <a:buChar char="●"/>
            </a:pPr>
            <a:r>
              <a:rPr lang="en" sz="2400" dirty="0">
                <a:solidFill>
                  <a:srgbClr val="292929"/>
                </a:solidFill>
                <a:latin typeface="Montserrat" pitchFamily="2" charset="77"/>
              </a:rPr>
              <a:t>Separates entities and provides </a:t>
            </a:r>
            <a:r>
              <a:rPr lang="en" sz="2400" u="sng" dirty="0">
                <a:solidFill>
                  <a:srgbClr val="009CC4"/>
                </a:solidFill>
                <a:latin typeface="Montserrat" pitchFamily="2" charset="77"/>
              </a:rPr>
              <a:t>configurable</a:t>
            </a:r>
            <a:r>
              <a:rPr lang="en" sz="2400" dirty="0">
                <a:solidFill>
                  <a:srgbClr val="292929"/>
                </a:solidFill>
                <a:latin typeface="Montserrat" pitchFamily="2" charset="77"/>
              </a:rPr>
              <a:t> capabilities. </a:t>
            </a:r>
            <a:endParaRPr sz="2400" dirty="0">
              <a:solidFill>
                <a:srgbClr val="292929"/>
              </a:solidFill>
              <a:latin typeface="Montserrat" pitchFamily="2" charset="77"/>
            </a:endParaRPr>
          </a:p>
        </p:txBody>
      </p:sp>
      <p:sp>
        <p:nvSpPr>
          <p:cNvPr id="109" name="Google Shape;109;p17"/>
          <p:cNvSpPr txBox="1"/>
          <p:nvPr/>
        </p:nvSpPr>
        <p:spPr>
          <a:xfrm>
            <a:off x="5060017" y="5622667"/>
            <a:ext cx="1898400" cy="472000"/>
          </a:xfrm>
          <a:prstGeom prst="rect">
            <a:avLst/>
          </a:prstGeom>
          <a:noFill/>
          <a:ln>
            <a:noFill/>
          </a:ln>
        </p:spPr>
        <p:txBody>
          <a:bodyPr spcFirstLastPara="1" wrap="square" lIns="121900" tIns="121900" rIns="121900" bIns="121900" anchor="ctr" anchorCtr="0">
            <a:noAutofit/>
          </a:bodyPr>
          <a:lstStyle/>
          <a:p>
            <a:pPr algn="ctr"/>
            <a:r>
              <a:rPr lang="en" sz="1467" b="1"/>
              <a:t>Threads </a:t>
            </a:r>
            <a:endParaRPr sz="1467" b="1"/>
          </a:p>
        </p:txBody>
      </p:sp>
      <p:sp>
        <p:nvSpPr>
          <p:cNvPr id="110" name="Google Shape;110;p17"/>
          <p:cNvSpPr txBox="1"/>
          <p:nvPr/>
        </p:nvSpPr>
        <p:spPr>
          <a:xfrm>
            <a:off x="8063700" y="5622667"/>
            <a:ext cx="1898400" cy="472000"/>
          </a:xfrm>
          <a:prstGeom prst="rect">
            <a:avLst/>
          </a:prstGeom>
          <a:noFill/>
          <a:ln>
            <a:noFill/>
          </a:ln>
        </p:spPr>
        <p:txBody>
          <a:bodyPr spcFirstLastPara="1" wrap="square" lIns="121900" tIns="121900" rIns="121900" bIns="121900" anchor="ctr" anchorCtr="0">
            <a:noAutofit/>
          </a:bodyPr>
          <a:lstStyle/>
          <a:p>
            <a:pPr algn="ctr"/>
            <a:r>
              <a:rPr lang="en" sz="1467" b="1"/>
              <a:t>Policy </a:t>
            </a:r>
            <a:endParaRPr sz="1467" b="1"/>
          </a:p>
        </p:txBody>
      </p:sp>
    </p:spTree>
    <p:extLst>
      <p:ext uri="{BB962C8B-B14F-4D97-AF65-F5344CB8AC3E}">
        <p14:creationId xmlns:p14="http://schemas.microsoft.com/office/powerpoint/2010/main" val="207622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1000"/>
                                        <p:tgtEl>
                                          <p:spTgt spid="98"/>
                                        </p:tgtEl>
                                      </p:cBhvr>
                                    </p:animEffect>
                                  </p:childTnLst>
                                </p:cTn>
                              </p:par>
                              <p:par>
                                <p:cTn id="18" presetID="10"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1000"/>
                                        <p:tgtEl>
                                          <p:spTgt spid="99"/>
                                        </p:tgtEl>
                                      </p:cBhvr>
                                    </p:animEffect>
                                  </p:childTnLst>
                                </p:cTn>
                              </p:par>
                              <p:par>
                                <p:cTn id="21" presetID="10"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fade">
                                      <p:cBhvr>
                                        <p:cTn id="23" dur="1000"/>
                                        <p:tgtEl>
                                          <p:spTgt spid="100"/>
                                        </p:tgtEl>
                                      </p:cBhvr>
                                    </p:animEffect>
                                  </p:childTnLst>
                                </p:cTn>
                              </p:par>
                              <p:par>
                                <p:cTn id="24" presetID="10" presetClass="entr" presetSubtype="0" fill="hold" nodeType="with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fade">
                                      <p:cBhvr>
                                        <p:cTn id="26" dur="1000"/>
                                        <p:tgtEl>
                                          <p:spTgt spid="101"/>
                                        </p:tgtEl>
                                      </p:cBhvr>
                                    </p:animEffect>
                                  </p:childTnLst>
                                </p:cTn>
                              </p:par>
                              <p:par>
                                <p:cTn id="27" presetID="10"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animEffect transition="in" filter="fade">
                                      <p:cBhvr>
                                        <p:cTn id="29" dur="1000"/>
                                        <p:tgtEl>
                                          <p:spTgt spid="102"/>
                                        </p:tgtEl>
                                      </p:cBhvr>
                                    </p:animEffect>
                                  </p:childTnLst>
                                </p:cTn>
                              </p:par>
                              <p:par>
                                <p:cTn id="30" presetID="10" presetClass="entr" presetSubtype="0" fill="hold" nodeType="with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fade">
                                      <p:cBhvr>
                                        <p:cTn id="32" dur="1000"/>
                                        <p:tgtEl>
                                          <p:spTgt spid="103"/>
                                        </p:tgtEl>
                                      </p:cBhvr>
                                    </p:animEffect>
                                  </p:childTnLst>
                                </p:cTn>
                              </p:par>
                              <p:par>
                                <p:cTn id="33" presetID="10" presetClass="entr" presetSubtype="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1000"/>
                                        <p:tgtEl>
                                          <p:spTgt spid="10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10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1000"/>
                                        <p:tgtEl>
                                          <p:spTgt spid="10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1000"/>
                                        <p:tgtEl>
                                          <p:spTgt spid="104"/>
                                        </p:tgtEl>
                                      </p:cBhvr>
                                    </p:animEffect>
                                  </p:childTnLst>
                                </p:cTn>
                              </p:par>
                              <p:par>
                                <p:cTn id="49" presetID="10"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1000"/>
                                        <p:tgtEl>
                                          <p:spTgt spid="105"/>
                                        </p:tgtEl>
                                      </p:cBhvr>
                                    </p:animEffect>
                                  </p:childTnLst>
                                </p:cTn>
                              </p:par>
                              <p:par>
                                <p:cTn id="52" presetID="10" presetClass="entr" presetSubtype="0" fill="hold" nodeType="with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1000"/>
                                        <p:tgtEl>
                                          <p:spTgt spid="106"/>
                                        </p:tgtEl>
                                      </p:cBhvr>
                                    </p:animEffect>
                                  </p:childTnLst>
                                </p:cTn>
                              </p:par>
                              <p:par>
                                <p:cTn id="55" presetID="10"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a:xfrm>
            <a:off x="1019175" y="180000"/>
            <a:ext cx="10153650" cy="540000"/>
          </a:xfrm>
        </p:spPr>
        <p:txBody>
          <a:bodyPr/>
          <a:lstStyle/>
          <a:p>
            <a:r>
              <a:rPr lang="en-US" dirty="0"/>
              <a:t>Oracle Checks </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20</a:t>
            </a:fld>
            <a:endParaRPr lang="en-US" dirty="0"/>
          </a:p>
        </p:txBody>
      </p:sp>
      <p:sp>
        <p:nvSpPr>
          <p:cNvPr id="29" name="Google Shape;493;p32">
            <a:extLst>
              <a:ext uri="{FF2B5EF4-FFF2-40B4-BE49-F238E27FC236}">
                <a16:creationId xmlns:a16="http://schemas.microsoft.com/office/drawing/2014/main" id="{83AB601B-A29F-4148-81B3-DED1912B72FF}"/>
              </a:ext>
            </a:extLst>
          </p:cNvPr>
          <p:cNvSpPr txBox="1">
            <a:spLocks/>
          </p:cNvSpPr>
          <p:nvPr/>
        </p:nvSpPr>
        <p:spPr>
          <a:xfrm>
            <a:off x="791931" y="1196269"/>
            <a:ext cx="8520600" cy="1105500"/>
          </a:xfrm>
          <a:prstGeom prst="rect">
            <a:avLst/>
          </a:prstGeom>
        </p:spPr>
        <p:txBody>
          <a:bodyPr spcFirstLastPara="1" wrap="square" lIns="91425" tIns="91425" rIns="91425" bIns="91425"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spcBef>
                <a:spcPts val="0"/>
              </a:spcBef>
              <a:buSzPts val="1400"/>
              <a:buNone/>
            </a:pPr>
            <a:r>
              <a:rPr lang="en-US" dirty="0">
                <a:solidFill>
                  <a:srgbClr val="292929"/>
                </a:solidFill>
                <a:sym typeface="Consolas"/>
              </a:rPr>
              <a:t>To test two main objectives of Language-Based Isolation</a:t>
            </a:r>
          </a:p>
          <a:p>
            <a:pPr marL="914400" lvl="1" indent="-298450">
              <a:spcBef>
                <a:spcPts val="0"/>
              </a:spcBef>
              <a:buSzPts val="1100"/>
              <a:buFont typeface="Symbol" pitchFamily="2" charset="2"/>
              <a:buChar char="○"/>
            </a:pPr>
            <a:r>
              <a:rPr lang="en-US" dirty="0">
                <a:solidFill>
                  <a:srgbClr val="292929"/>
                </a:solidFill>
                <a:sym typeface="Consolas"/>
              </a:rPr>
              <a:t>Writing outside the sandbox.</a:t>
            </a:r>
          </a:p>
          <a:p>
            <a:pPr marL="914400" lvl="1" indent="-298450">
              <a:spcBef>
                <a:spcPts val="0"/>
              </a:spcBef>
              <a:buSzPts val="1100"/>
              <a:buFont typeface="Symbol" pitchFamily="2" charset="2"/>
              <a:buChar char="○"/>
            </a:pPr>
            <a:r>
              <a:rPr lang="en-US" dirty="0">
                <a:solidFill>
                  <a:srgbClr val="292929"/>
                </a:solidFill>
                <a:sym typeface="Consolas"/>
              </a:rPr>
              <a:t>Unprivileged read/require.</a:t>
            </a:r>
          </a:p>
          <a:p>
            <a:pPr marL="0" indent="0">
              <a:spcBef>
                <a:spcPts val="0"/>
              </a:spcBef>
              <a:buFont typeface="Arial" panose="020B0604020202020204" pitchFamily="34" charset="0"/>
              <a:buNone/>
            </a:pPr>
            <a:endParaRPr lang="en-US" sz="1650" dirty="0">
              <a:solidFill>
                <a:srgbClr val="292929"/>
              </a:solidFill>
              <a:latin typeface="Consolas"/>
              <a:ea typeface="Consolas"/>
              <a:cs typeface="Consolas"/>
              <a:sym typeface="Consolas"/>
            </a:endParaRPr>
          </a:p>
        </p:txBody>
      </p:sp>
      <p:pic>
        <p:nvPicPr>
          <p:cNvPr id="61" name="Google Shape;322;p27">
            <a:extLst>
              <a:ext uri="{FF2B5EF4-FFF2-40B4-BE49-F238E27FC236}">
                <a16:creationId xmlns:a16="http://schemas.microsoft.com/office/drawing/2014/main" id="{A21886F8-6511-EC40-82A4-1EAFA985D0C4}"/>
              </a:ext>
            </a:extLst>
          </p:cNvPr>
          <p:cNvPicPr preferRelativeResize="0"/>
          <p:nvPr/>
        </p:nvPicPr>
        <p:blipFill>
          <a:blip r:embed="rId3">
            <a:alphaModFix/>
          </a:blip>
          <a:stretch>
            <a:fillRect/>
          </a:stretch>
        </p:blipFill>
        <p:spPr>
          <a:xfrm>
            <a:off x="10454418" y="108431"/>
            <a:ext cx="1648130" cy="1615221"/>
          </a:xfrm>
          <a:prstGeom prst="rect">
            <a:avLst/>
          </a:prstGeom>
          <a:noFill/>
          <a:ln>
            <a:noFill/>
          </a:ln>
        </p:spPr>
      </p:pic>
      <p:sp>
        <p:nvSpPr>
          <p:cNvPr id="30" name="Google Shape;495;p32">
            <a:extLst>
              <a:ext uri="{FF2B5EF4-FFF2-40B4-BE49-F238E27FC236}">
                <a16:creationId xmlns:a16="http://schemas.microsoft.com/office/drawing/2014/main" id="{52783B81-7FA6-9045-AA66-FAFE1DD47139}"/>
              </a:ext>
            </a:extLst>
          </p:cNvPr>
          <p:cNvSpPr txBox="1"/>
          <p:nvPr/>
        </p:nvSpPr>
        <p:spPr>
          <a:xfrm>
            <a:off x="1254136" y="2301769"/>
            <a:ext cx="4557883" cy="33701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highlight>
                  <a:srgbClr val="FFFFFF"/>
                </a:highlight>
                <a:latin typeface="Consolas"/>
                <a:ea typeface="Consolas"/>
                <a:cs typeface="Consolas"/>
                <a:sym typeface="Consolas"/>
              </a:rPr>
              <a:t> </a:t>
            </a:r>
            <a:r>
              <a:rPr lang="en-US" dirty="0">
                <a:solidFill>
                  <a:srgbClr val="AA0D91"/>
                </a:solidFill>
                <a:highlight>
                  <a:srgbClr val="FFFFFF"/>
                </a:highlight>
                <a:latin typeface="Consolas"/>
                <a:ea typeface="Consolas"/>
                <a:cs typeface="Consolas"/>
                <a:sym typeface="Consolas"/>
              </a:rPr>
              <a:t>function</a:t>
            </a:r>
            <a:r>
              <a:rPr lang="en-US" dirty="0">
                <a:solidFill>
                  <a:schemeClr val="dk1"/>
                </a:solidFill>
                <a:highlight>
                  <a:srgbClr val="FFFFFF"/>
                </a:highlight>
                <a:latin typeface="Consolas"/>
                <a:ea typeface="Consolas"/>
                <a:cs typeface="Consolas"/>
                <a:sym typeface="Consolas"/>
              </a:rPr>
              <a:t> </a:t>
            </a:r>
            <a:r>
              <a:rPr lang="en-US" dirty="0" err="1">
                <a:solidFill>
                  <a:srgbClr val="1C00CF"/>
                </a:solidFill>
                <a:highlight>
                  <a:srgbClr val="FFFFFF"/>
                </a:highlight>
                <a:latin typeface="Consolas"/>
                <a:ea typeface="Consolas"/>
                <a:cs typeface="Consolas"/>
                <a:sym typeface="Consolas"/>
              </a:rPr>
              <a:t>getRootPrototype</a:t>
            </a:r>
            <a:r>
              <a:rPr lang="en-US" dirty="0">
                <a:solidFill>
                  <a:schemeClr val="dk1"/>
                </a:solidFill>
                <a:highlight>
                  <a:srgbClr val="FFFFFF"/>
                </a:highlight>
                <a:latin typeface="Consolas"/>
                <a:ea typeface="Consolas"/>
                <a:cs typeface="Consolas"/>
                <a:sym typeface="Consolas"/>
              </a:rPr>
              <a:t>(</a:t>
            </a:r>
            <a:r>
              <a:rPr lang="en-US" dirty="0">
                <a:solidFill>
                  <a:srgbClr val="5C2699"/>
                </a:solidFill>
                <a:highlight>
                  <a:srgbClr val="FFFFFF"/>
                </a:highlight>
                <a:latin typeface="Consolas"/>
                <a:ea typeface="Consolas"/>
                <a:cs typeface="Consolas"/>
                <a:sym typeface="Consolas"/>
              </a:rPr>
              <a:t>obj</a:t>
            </a:r>
            <a:r>
              <a:rPr lang="en-US" dirty="0">
                <a:solidFill>
                  <a:schemeClr val="dk1"/>
                </a:solidFill>
                <a:highlight>
                  <a:srgbClr val="FFFFFF"/>
                </a:highlight>
                <a:latin typeface="Consolas"/>
                <a:ea typeface="Consolas"/>
                <a:cs typeface="Consolas"/>
                <a:sym typeface="Consolas"/>
              </a:rPr>
              <a:t>){                         </a:t>
            </a:r>
            <a:br>
              <a:rPr lang="en-US" dirty="0">
                <a:solidFill>
                  <a:schemeClr val="dk1"/>
                </a:solidFill>
                <a:highlight>
                  <a:srgbClr val="FFFFFF"/>
                </a:highlight>
                <a:latin typeface="Consolas"/>
                <a:ea typeface="Consolas"/>
                <a:cs typeface="Consolas"/>
                <a:sym typeface="Consolas"/>
              </a:rPr>
            </a:br>
            <a:r>
              <a:rPr lang="en-US" dirty="0">
                <a:solidFill>
                  <a:schemeClr val="dk1"/>
                </a:solidFill>
                <a:highlight>
                  <a:srgbClr val="FFFFFF"/>
                </a:highlight>
                <a:latin typeface="Consolas"/>
                <a:ea typeface="Consolas"/>
                <a:cs typeface="Consolas"/>
                <a:sym typeface="Consolas"/>
              </a:rPr>
              <a:t>  </a:t>
            </a:r>
            <a:r>
              <a:rPr lang="en-US" dirty="0">
                <a:solidFill>
                  <a:srgbClr val="AA0D91"/>
                </a:solidFill>
                <a:highlight>
                  <a:srgbClr val="FFFFFF"/>
                </a:highlight>
                <a:latin typeface="Consolas"/>
                <a:ea typeface="Consolas"/>
                <a:cs typeface="Consolas"/>
                <a:sym typeface="Consolas"/>
              </a:rPr>
              <a:t>while</a:t>
            </a:r>
            <a:r>
              <a:rPr lang="en-US" dirty="0">
                <a:solidFill>
                  <a:schemeClr val="dk1"/>
                </a:solidFill>
                <a:highlight>
                  <a:srgbClr val="FFFFFF"/>
                </a:highlight>
                <a:latin typeface="Consolas"/>
                <a:ea typeface="Consolas"/>
                <a:cs typeface="Consolas"/>
                <a:sym typeface="Consolas"/>
              </a:rPr>
              <a:t> (</a:t>
            </a:r>
            <a:r>
              <a:rPr lang="en-US" dirty="0" err="1">
                <a:solidFill>
                  <a:schemeClr val="dk1"/>
                </a:solidFill>
                <a:highlight>
                  <a:srgbClr val="FFFFFF"/>
                </a:highlight>
                <a:latin typeface="Consolas"/>
                <a:ea typeface="Consolas"/>
                <a:cs typeface="Consolas"/>
                <a:sym typeface="Consolas"/>
              </a:rPr>
              <a:t>obj.__proto</a:t>
            </a:r>
            <a:r>
              <a:rPr lang="en-US" dirty="0">
                <a:solidFill>
                  <a:schemeClr val="dk1"/>
                </a:solidFill>
                <a:highlight>
                  <a:srgbClr val="FFFFFF"/>
                </a:highlight>
                <a:latin typeface="Consolas"/>
                <a:ea typeface="Consolas"/>
                <a:cs typeface="Consolas"/>
                <a:sym typeface="Consolas"/>
              </a:rPr>
              <a:t>__) {                               </a:t>
            </a:r>
            <a:br>
              <a:rPr lang="en-US" dirty="0">
                <a:solidFill>
                  <a:schemeClr val="dk1"/>
                </a:solidFill>
                <a:highlight>
                  <a:srgbClr val="FFFFFF"/>
                </a:highlight>
                <a:latin typeface="Consolas"/>
                <a:ea typeface="Consolas"/>
                <a:cs typeface="Consolas"/>
                <a:sym typeface="Consolas"/>
              </a:rPr>
            </a:br>
            <a:r>
              <a:rPr lang="en-US" dirty="0">
                <a:solidFill>
                  <a:schemeClr val="dk1"/>
                </a:solidFill>
                <a:highlight>
                  <a:srgbClr val="FFFFFF"/>
                </a:highlight>
                <a:latin typeface="Consolas"/>
                <a:ea typeface="Consolas"/>
                <a:cs typeface="Consolas"/>
                <a:sym typeface="Consolas"/>
              </a:rPr>
              <a:t>    obj = </a:t>
            </a:r>
            <a:r>
              <a:rPr lang="en-US" dirty="0" err="1">
                <a:solidFill>
                  <a:schemeClr val="dk1"/>
                </a:solidFill>
                <a:highlight>
                  <a:srgbClr val="FFFFFF"/>
                </a:highlight>
                <a:latin typeface="Consolas"/>
                <a:ea typeface="Consolas"/>
                <a:cs typeface="Consolas"/>
                <a:sym typeface="Consolas"/>
              </a:rPr>
              <a:t>obj.__proto</a:t>
            </a:r>
            <a:r>
              <a:rPr lang="en-US" dirty="0">
                <a:solidFill>
                  <a:schemeClr val="dk1"/>
                </a:solidFill>
                <a:highlight>
                  <a:srgbClr val="FFFFFF"/>
                </a:highlight>
                <a:latin typeface="Consolas"/>
                <a:ea typeface="Consolas"/>
                <a:cs typeface="Consolas"/>
                <a:sym typeface="Consolas"/>
              </a:rPr>
              <a:t>__;</a:t>
            </a:r>
            <a:br>
              <a:rPr lang="en-US" dirty="0">
                <a:solidFill>
                  <a:schemeClr val="dk1"/>
                </a:solidFill>
                <a:highlight>
                  <a:srgbClr val="FFFFFF"/>
                </a:highlight>
                <a:latin typeface="Consolas"/>
                <a:ea typeface="Consolas"/>
                <a:cs typeface="Consolas"/>
                <a:sym typeface="Consolas"/>
              </a:rPr>
            </a:br>
            <a:r>
              <a:rPr lang="en-US" dirty="0">
                <a:solidFill>
                  <a:schemeClr val="dk1"/>
                </a:solidFill>
                <a:highlight>
                  <a:srgbClr val="FFFFFF"/>
                </a:highlight>
                <a:latin typeface="Consolas"/>
                <a:ea typeface="Consolas"/>
                <a:cs typeface="Consolas"/>
                <a:sym typeface="Consolas"/>
              </a:rPr>
              <a:t>        }                           </a:t>
            </a:r>
            <a:br>
              <a:rPr lang="en-US" dirty="0">
                <a:solidFill>
                  <a:schemeClr val="dk1"/>
                </a:solidFill>
                <a:highlight>
                  <a:srgbClr val="FFFFFF"/>
                </a:highlight>
                <a:latin typeface="Consolas"/>
                <a:ea typeface="Consolas"/>
                <a:cs typeface="Consolas"/>
                <a:sym typeface="Consolas"/>
              </a:rPr>
            </a:br>
            <a:r>
              <a:rPr lang="en-US" dirty="0">
                <a:solidFill>
                  <a:schemeClr val="dk1"/>
                </a:solidFill>
                <a:highlight>
                  <a:srgbClr val="FFFFFF"/>
                </a:highlight>
                <a:latin typeface="Consolas"/>
                <a:ea typeface="Consolas"/>
                <a:cs typeface="Consolas"/>
                <a:sym typeface="Consolas"/>
              </a:rPr>
              <a:t>        </a:t>
            </a:r>
            <a:r>
              <a:rPr lang="en-US" dirty="0">
                <a:solidFill>
                  <a:srgbClr val="AA0D91"/>
                </a:solidFill>
                <a:highlight>
                  <a:srgbClr val="FFFFFF"/>
                </a:highlight>
                <a:latin typeface="Consolas"/>
                <a:ea typeface="Consolas"/>
                <a:cs typeface="Consolas"/>
                <a:sym typeface="Consolas"/>
              </a:rPr>
              <a:t>return</a:t>
            </a:r>
            <a:r>
              <a:rPr lang="en-US" dirty="0">
                <a:solidFill>
                  <a:schemeClr val="dk1"/>
                </a:solidFill>
                <a:highlight>
                  <a:srgbClr val="FFFFFF"/>
                </a:highlight>
                <a:latin typeface="Consolas"/>
                <a:ea typeface="Consolas"/>
                <a:cs typeface="Consolas"/>
                <a:sym typeface="Consolas"/>
              </a:rPr>
              <a:t> obj;</a:t>
            </a:r>
            <a:br>
              <a:rPr lang="en-US" dirty="0">
                <a:solidFill>
                  <a:schemeClr val="dk1"/>
                </a:solidFill>
                <a:highlight>
                  <a:srgbClr val="FFFFFF"/>
                </a:highlight>
                <a:latin typeface="Consolas"/>
                <a:ea typeface="Consolas"/>
                <a:cs typeface="Consolas"/>
                <a:sym typeface="Consolas"/>
              </a:rPr>
            </a:br>
            <a:r>
              <a:rPr lang="en-US" dirty="0">
                <a:solidFill>
                  <a:schemeClr val="dk1"/>
                </a:solidFill>
                <a:highlight>
                  <a:srgbClr val="FFFFFF"/>
                </a:highlight>
                <a:latin typeface="Consolas"/>
                <a:ea typeface="Consolas"/>
                <a:cs typeface="Consolas"/>
                <a:sym typeface="Consolas"/>
              </a:rPr>
              <a:t>    }</a:t>
            </a:r>
            <a:br>
              <a:rPr lang="en-US" dirty="0">
                <a:solidFill>
                  <a:schemeClr val="dk1"/>
                </a:solidFill>
                <a:highlight>
                  <a:srgbClr val="FFFFFF"/>
                </a:highlight>
                <a:latin typeface="Consolas"/>
                <a:ea typeface="Consolas"/>
                <a:cs typeface="Consolas"/>
                <a:sym typeface="Consolas"/>
              </a:rPr>
            </a:br>
            <a:r>
              <a:rPr lang="en-US" dirty="0">
                <a:solidFill>
                  <a:schemeClr val="dk1"/>
                </a:solidFill>
                <a:highlight>
                  <a:srgbClr val="FFFFFF"/>
                </a:highlight>
                <a:latin typeface="Consolas"/>
                <a:ea typeface="Consolas"/>
                <a:cs typeface="Consolas"/>
                <a:sym typeface="Consolas"/>
              </a:rPr>
              <a:t> </a:t>
            </a:r>
            <a:r>
              <a:rPr lang="en-US" dirty="0">
                <a:solidFill>
                  <a:srgbClr val="AA0D91"/>
                </a:solidFill>
                <a:highlight>
                  <a:srgbClr val="FFFFFF"/>
                </a:highlight>
                <a:latin typeface="Consolas"/>
                <a:ea typeface="Consolas"/>
                <a:cs typeface="Consolas"/>
                <a:sym typeface="Consolas"/>
              </a:rPr>
              <a:t>let</a:t>
            </a:r>
            <a:r>
              <a:rPr lang="en-US" dirty="0">
                <a:solidFill>
                  <a:schemeClr val="dk1"/>
                </a:solidFill>
                <a:highlight>
                  <a:srgbClr val="FFFFFF"/>
                </a:highlight>
                <a:latin typeface="Consolas"/>
                <a:ea typeface="Consolas"/>
                <a:cs typeface="Consolas"/>
                <a:sym typeface="Consolas"/>
              </a:rPr>
              <a:t> root = </a:t>
            </a:r>
            <a:r>
              <a:rPr lang="en-US" dirty="0" err="1">
                <a:solidFill>
                  <a:srgbClr val="1C00CF"/>
                </a:solidFill>
                <a:highlight>
                  <a:srgbClr val="FFFFFF"/>
                </a:highlight>
                <a:latin typeface="Consolas"/>
                <a:ea typeface="Consolas"/>
                <a:cs typeface="Consolas"/>
                <a:sym typeface="Consolas"/>
              </a:rPr>
              <a:t>getRootPrototype</a:t>
            </a:r>
            <a:r>
              <a:rPr lang="en-US" dirty="0">
                <a:solidFill>
                  <a:schemeClr val="dk1"/>
                </a:solidFill>
                <a:highlight>
                  <a:srgbClr val="FFFFFF"/>
                </a:highlight>
                <a:latin typeface="Consolas"/>
                <a:ea typeface="Consolas"/>
                <a:cs typeface="Consolas"/>
                <a:sym typeface="Consolas"/>
              </a:rPr>
              <a:t>(v);</a:t>
            </a:r>
            <a:br>
              <a:rPr lang="en-US" dirty="0">
                <a:solidFill>
                  <a:schemeClr val="dk1"/>
                </a:solidFill>
                <a:highlight>
                  <a:srgbClr val="FFFFFF"/>
                </a:highlight>
                <a:latin typeface="Consolas"/>
                <a:ea typeface="Consolas"/>
                <a:cs typeface="Consolas"/>
                <a:sym typeface="Consolas"/>
              </a:rPr>
            </a:br>
            <a:r>
              <a:rPr lang="en-US" dirty="0">
                <a:solidFill>
                  <a:schemeClr val="dk1"/>
                </a:solidFill>
                <a:highlight>
                  <a:srgbClr val="FFFFFF"/>
                </a:highlight>
                <a:latin typeface="Consolas"/>
                <a:ea typeface="Consolas"/>
                <a:cs typeface="Consolas"/>
                <a:sym typeface="Consolas"/>
              </a:rPr>
              <a:t> </a:t>
            </a:r>
            <a:r>
              <a:rPr lang="en-US" dirty="0">
                <a:solidFill>
                  <a:srgbClr val="1C00CF"/>
                </a:solidFill>
                <a:highlight>
                  <a:srgbClr val="FFFFFF"/>
                </a:highlight>
                <a:latin typeface="Consolas"/>
                <a:ea typeface="Consolas"/>
                <a:cs typeface="Consolas"/>
                <a:sym typeface="Consolas"/>
              </a:rPr>
              <a:t>write</a:t>
            </a:r>
            <a:r>
              <a:rPr lang="en-US" dirty="0">
                <a:solidFill>
                  <a:schemeClr val="dk1"/>
                </a:solidFill>
                <a:highlight>
                  <a:srgbClr val="FFFFFF"/>
                </a:highlight>
                <a:latin typeface="Consolas"/>
                <a:ea typeface="Consolas"/>
                <a:cs typeface="Consolas"/>
                <a:sym typeface="Consolas"/>
              </a:rPr>
              <a:t>(root);</a:t>
            </a:r>
            <a:br>
              <a:rPr lang="en-US" dirty="0">
                <a:solidFill>
                  <a:schemeClr val="dk1"/>
                </a:solidFill>
                <a:highlight>
                  <a:srgbClr val="FFFFFF"/>
                </a:highlight>
                <a:latin typeface="Consolas"/>
                <a:ea typeface="Consolas"/>
                <a:cs typeface="Consolas"/>
                <a:sym typeface="Consolas"/>
              </a:rPr>
            </a:br>
            <a:r>
              <a:rPr lang="en-US" dirty="0">
                <a:solidFill>
                  <a:schemeClr val="dk1"/>
                </a:solidFill>
                <a:highlight>
                  <a:srgbClr val="FFFFFF"/>
                </a:highlight>
                <a:latin typeface="Consolas"/>
                <a:ea typeface="Consolas"/>
                <a:cs typeface="Consolas"/>
                <a:sym typeface="Consolas"/>
              </a:rPr>
              <a:t> </a:t>
            </a:r>
            <a:r>
              <a:rPr lang="en-US" dirty="0" err="1">
                <a:solidFill>
                  <a:srgbClr val="1C00CF"/>
                </a:solidFill>
                <a:highlight>
                  <a:srgbClr val="FFFFFF"/>
                </a:highlight>
                <a:latin typeface="Consolas"/>
                <a:ea typeface="Consolas"/>
                <a:cs typeface="Consolas"/>
                <a:sym typeface="Consolas"/>
              </a:rPr>
              <a:t>requireExternal</a:t>
            </a:r>
            <a:r>
              <a:rPr lang="en-US" dirty="0">
                <a:solidFill>
                  <a:schemeClr val="dk1"/>
                </a:solidFill>
                <a:highlight>
                  <a:srgbClr val="FFFFFF"/>
                </a:highlight>
                <a:latin typeface="Consolas"/>
                <a:ea typeface="Consolas"/>
                <a:cs typeface="Consolas"/>
                <a:sym typeface="Consolas"/>
              </a:rPr>
              <a:t>(root);</a:t>
            </a:r>
            <a:endParaRPr lang="en-US" dirty="0"/>
          </a:p>
          <a:p>
            <a:pPr marL="0" lvl="0" indent="0" algn="l" rtl="0">
              <a:lnSpc>
                <a:spcPct val="115000"/>
              </a:lnSpc>
              <a:spcBef>
                <a:spcPts val="0"/>
              </a:spcBef>
              <a:spcAft>
                <a:spcPts val="0"/>
              </a:spcAft>
              <a:buNone/>
            </a:pPr>
            <a:endParaRPr lang="en-US" dirty="0">
              <a:solidFill>
                <a:srgbClr val="AA0D91"/>
              </a:solidFill>
              <a:highlight>
                <a:srgbClr val="FFFFFF"/>
              </a:highlight>
              <a:latin typeface="Consolas"/>
              <a:ea typeface="Consolas"/>
              <a:cs typeface="Consolas"/>
              <a:sym typeface="Consolas"/>
            </a:endParaRPr>
          </a:p>
        </p:txBody>
      </p:sp>
      <p:sp>
        <p:nvSpPr>
          <p:cNvPr id="31" name="Google Shape;496;p32">
            <a:extLst>
              <a:ext uri="{FF2B5EF4-FFF2-40B4-BE49-F238E27FC236}">
                <a16:creationId xmlns:a16="http://schemas.microsoft.com/office/drawing/2014/main" id="{201CBD2D-F2ED-784D-B42F-34D6301C9604}"/>
              </a:ext>
            </a:extLst>
          </p:cNvPr>
          <p:cNvSpPr txBox="1"/>
          <p:nvPr/>
        </p:nvSpPr>
        <p:spPr>
          <a:xfrm>
            <a:off x="6496310" y="3142280"/>
            <a:ext cx="4557883"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B6D7A8"/>
                </a:solidFill>
                <a:highlight>
                  <a:srgbClr val="FFFFFF"/>
                </a:highlight>
                <a:latin typeface="Consolas"/>
                <a:ea typeface="Consolas"/>
                <a:cs typeface="Consolas"/>
                <a:sym typeface="Consolas"/>
              </a:rPr>
              <a:t>1:</a:t>
            </a:r>
            <a:r>
              <a:rPr lang="en-US" dirty="0">
                <a:solidFill>
                  <a:schemeClr val="dk1"/>
                </a:solidFill>
                <a:highlight>
                  <a:srgbClr val="FFFFFF"/>
                </a:highlight>
                <a:latin typeface="Consolas"/>
                <a:ea typeface="Consolas"/>
                <a:cs typeface="Consolas"/>
                <a:sym typeface="Consolas"/>
              </a:rPr>
              <a:t> </a:t>
            </a:r>
            <a:r>
              <a:rPr lang="en-US" dirty="0" err="1">
                <a:solidFill>
                  <a:schemeClr val="dk1"/>
                </a:solidFill>
                <a:highlight>
                  <a:srgbClr val="FFFFFF"/>
                </a:highlight>
                <a:latin typeface="Consolas"/>
                <a:ea typeface="Consolas"/>
                <a:cs typeface="Consolas"/>
                <a:sym typeface="Consolas"/>
              </a:rPr>
              <a:t>sandbox.run</a:t>
            </a:r>
            <a:r>
              <a:rPr lang="en-US" dirty="0">
                <a:solidFill>
                  <a:schemeClr val="dk1"/>
                </a:solidFill>
                <a:highlight>
                  <a:srgbClr val="FFFFFF"/>
                </a:highlight>
                <a:latin typeface="Consolas"/>
                <a:ea typeface="Consolas"/>
                <a:cs typeface="Consolas"/>
                <a:sym typeface="Consolas"/>
              </a:rPr>
              <a:t>(</a:t>
            </a:r>
            <a:r>
              <a:rPr lang="en-US" dirty="0" err="1">
                <a:solidFill>
                  <a:schemeClr val="dk1"/>
                </a:solidFill>
                <a:highlight>
                  <a:srgbClr val="FFFFFF"/>
                </a:highlight>
                <a:latin typeface="Consolas"/>
                <a:ea typeface="Consolas"/>
                <a:cs typeface="Consolas"/>
                <a:sym typeface="Consolas"/>
              </a:rPr>
              <a:t>instrumented_Code</a:t>
            </a:r>
            <a:r>
              <a:rPr lang="en-US" dirty="0">
                <a:solidFill>
                  <a:schemeClr val="dk1"/>
                </a:solidFill>
                <a:highlight>
                  <a:srgbClr val="FFFFFF"/>
                </a:highlight>
                <a:latin typeface="Consolas"/>
                <a:ea typeface="Consolas"/>
                <a:cs typeface="Consolas"/>
                <a:sym typeface="Consolas"/>
              </a:rPr>
              <a:t>); </a:t>
            </a:r>
            <a:br>
              <a:rPr lang="en-US" dirty="0">
                <a:solidFill>
                  <a:schemeClr val="dk1"/>
                </a:solidFill>
                <a:highlight>
                  <a:srgbClr val="FFFFFF"/>
                </a:highlight>
                <a:latin typeface="Consolas"/>
                <a:ea typeface="Consolas"/>
                <a:cs typeface="Consolas"/>
                <a:sym typeface="Consolas"/>
              </a:rPr>
            </a:br>
            <a:r>
              <a:rPr lang="en-US" dirty="0">
                <a:solidFill>
                  <a:srgbClr val="B6D7A8"/>
                </a:solidFill>
                <a:highlight>
                  <a:srgbClr val="FFFFFF"/>
                </a:highlight>
                <a:latin typeface="Consolas"/>
                <a:ea typeface="Consolas"/>
                <a:cs typeface="Consolas"/>
                <a:sym typeface="Consolas"/>
              </a:rPr>
              <a:t>2:</a:t>
            </a:r>
            <a:r>
              <a:rPr lang="en-US" dirty="0">
                <a:solidFill>
                  <a:schemeClr val="dk1"/>
                </a:solidFill>
                <a:highlight>
                  <a:srgbClr val="FFFFFF"/>
                </a:highlight>
                <a:latin typeface="Consolas"/>
                <a:ea typeface="Consolas"/>
                <a:cs typeface="Consolas"/>
                <a:sym typeface="Consolas"/>
              </a:rPr>
              <a:t> </a:t>
            </a:r>
            <a:r>
              <a:rPr lang="en-US" dirty="0" err="1">
                <a:solidFill>
                  <a:srgbClr val="5C2699"/>
                </a:solidFill>
                <a:highlight>
                  <a:srgbClr val="FFFFFF"/>
                </a:highlight>
                <a:latin typeface="Consolas"/>
                <a:ea typeface="Consolas"/>
                <a:cs typeface="Consolas"/>
                <a:sym typeface="Consolas"/>
              </a:rPr>
              <a:t>console</a:t>
            </a:r>
            <a:r>
              <a:rPr lang="en-US" dirty="0" err="1">
                <a:solidFill>
                  <a:schemeClr val="dk1"/>
                </a:solidFill>
                <a:highlight>
                  <a:srgbClr val="FFFFFF"/>
                </a:highlight>
                <a:latin typeface="Consolas"/>
                <a:ea typeface="Consolas"/>
                <a:cs typeface="Consolas"/>
                <a:sym typeface="Consolas"/>
              </a:rPr>
              <a:t>.log</a:t>
            </a:r>
            <a:r>
              <a:rPr lang="en-US" dirty="0">
                <a:solidFill>
                  <a:schemeClr val="dk1"/>
                </a:solidFill>
                <a:highlight>
                  <a:srgbClr val="FFFFFF"/>
                </a:highlight>
                <a:latin typeface="Consolas"/>
                <a:ea typeface="Consolas"/>
                <a:cs typeface="Consolas"/>
                <a:sym typeface="Consolas"/>
              </a:rPr>
              <a:t>({}.polluted);</a:t>
            </a:r>
            <a:endParaRPr lang="en-US" dirty="0"/>
          </a:p>
        </p:txBody>
      </p:sp>
      <p:cxnSp>
        <p:nvCxnSpPr>
          <p:cNvPr id="34" name="Google Shape;500;p32">
            <a:extLst>
              <a:ext uri="{FF2B5EF4-FFF2-40B4-BE49-F238E27FC236}">
                <a16:creationId xmlns:a16="http://schemas.microsoft.com/office/drawing/2014/main" id="{D3CAF4BE-0543-CF45-BE06-CB384E15B36E}"/>
              </a:ext>
            </a:extLst>
          </p:cNvPr>
          <p:cNvCxnSpPr>
            <a:cxnSpLocks/>
            <a:stCxn id="40" idx="3"/>
            <a:endCxn id="35" idx="1"/>
          </p:cNvCxnSpPr>
          <p:nvPr/>
        </p:nvCxnSpPr>
        <p:spPr>
          <a:xfrm flipV="1">
            <a:off x="4297135" y="4039409"/>
            <a:ext cx="2199175" cy="1074675"/>
          </a:xfrm>
          <a:prstGeom prst="bentConnector3">
            <a:avLst>
              <a:gd name="adj1" fmla="val 78473"/>
            </a:avLst>
          </a:prstGeom>
          <a:noFill/>
          <a:ln w="15875" cap="flat" cmpd="sng">
            <a:solidFill>
              <a:srgbClr val="00C8FF"/>
            </a:solidFill>
            <a:prstDash val="dash"/>
            <a:round/>
            <a:headEnd type="none" w="med" len="med"/>
            <a:tailEnd type="stealth" w="med" len="med"/>
          </a:ln>
        </p:spPr>
      </p:cxnSp>
      <p:sp>
        <p:nvSpPr>
          <p:cNvPr id="35" name="Google Shape;502;p32">
            <a:extLst>
              <a:ext uri="{FF2B5EF4-FFF2-40B4-BE49-F238E27FC236}">
                <a16:creationId xmlns:a16="http://schemas.microsoft.com/office/drawing/2014/main" id="{531412B5-835D-F847-BF20-3D48A85FDF42}"/>
              </a:ext>
            </a:extLst>
          </p:cNvPr>
          <p:cNvSpPr txBox="1"/>
          <p:nvPr/>
        </p:nvSpPr>
        <p:spPr>
          <a:xfrm>
            <a:off x="6496310" y="3787817"/>
            <a:ext cx="6206013" cy="503184"/>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rgbClr val="B6D7A8"/>
                </a:solidFill>
                <a:highlight>
                  <a:srgbClr val="FFFFFF"/>
                </a:highlight>
                <a:latin typeface="Consolas"/>
                <a:ea typeface="Consolas"/>
                <a:cs typeface="Consolas"/>
                <a:sym typeface="Consolas"/>
              </a:rPr>
              <a:t>3:</a:t>
            </a:r>
            <a:r>
              <a:rPr lang="en-US" dirty="0">
                <a:solidFill>
                  <a:schemeClr val="dk1"/>
                </a:solidFill>
                <a:highlight>
                  <a:srgbClr val="FFFFFF"/>
                </a:highlight>
                <a:latin typeface="Consolas"/>
                <a:ea typeface="Consolas"/>
                <a:cs typeface="Consolas"/>
                <a:sym typeface="Consolas"/>
              </a:rPr>
              <a:t> </a:t>
            </a:r>
            <a:r>
              <a:rPr lang="en-US" dirty="0" err="1">
                <a:solidFill>
                  <a:srgbClr val="1C00CF"/>
                </a:solidFill>
                <a:highlight>
                  <a:srgbClr val="FFFFFF"/>
                </a:highlight>
                <a:latin typeface="Consolas"/>
                <a:ea typeface="Consolas"/>
                <a:cs typeface="Consolas"/>
                <a:sym typeface="Consolas"/>
              </a:rPr>
              <a:t>checkRequireExternal</a:t>
            </a:r>
            <a:r>
              <a:rPr lang="en-US" dirty="0">
                <a:solidFill>
                  <a:schemeClr val="dk1"/>
                </a:solidFill>
                <a:highlight>
                  <a:srgbClr val="FFFFFF"/>
                </a:highlight>
                <a:latin typeface="Consolas"/>
                <a:ea typeface="Consolas"/>
                <a:cs typeface="Consolas"/>
                <a:sym typeface="Consolas"/>
              </a:rPr>
              <a:t>();</a:t>
            </a:r>
            <a:endParaRPr lang="en-US" dirty="0"/>
          </a:p>
        </p:txBody>
      </p:sp>
      <p:sp>
        <p:nvSpPr>
          <p:cNvPr id="40" name="Google Shape;168;p20">
            <a:extLst>
              <a:ext uri="{FF2B5EF4-FFF2-40B4-BE49-F238E27FC236}">
                <a16:creationId xmlns:a16="http://schemas.microsoft.com/office/drawing/2014/main" id="{0EFC2B42-3BB2-3E47-995D-5A5BF95CFEEC}"/>
              </a:ext>
            </a:extLst>
          </p:cNvPr>
          <p:cNvSpPr/>
          <p:nvPr/>
        </p:nvSpPr>
        <p:spPr>
          <a:xfrm>
            <a:off x="1514520" y="4905573"/>
            <a:ext cx="2782615" cy="417021"/>
          </a:xfrm>
          <a:prstGeom prst="rect">
            <a:avLst/>
          </a:prstGeom>
          <a:noFill/>
          <a:ln w="19050" cap="flat" cmpd="sng">
            <a:solidFill>
              <a:srgbClr val="F5F5F5">
                <a:alpha val="0"/>
              </a:srgbClr>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a:p>
        </p:txBody>
      </p:sp>
      <p:sp>
        <p:nvSpPr>
          <p:cNvPr id="47" name="Google Shape;168;p20">
            <a:extLst>
              <a:ext uri="{FF2B5EF4-FFF2-40B4-BE49-F238E27FC236}">
                <a16:creationId xmlns:a16="http://schemas.microsoft.com/office/drawing/2014/main" id="{8335A4B9-E9BB-BA40-B042-16636D7FB759}"/>
              </a:ext>
            </a:extLst>
          </p:cNvPr>
          <p:cNvSpPr/>
          <p:nvPr/>
        </p:nvSpPr>
        <p:spPr>
          <a:xfrm>
            <a:off x="1514519" y="4291001"/>
            <a:ext cx="3965373" cy="614572"/>
          </a:xfrm>
          <a:prstGeom prst="rect">
            <a:avLst/>
          </a:prstGeom>
          <a:noFill/>
          <a:ln w="19050" cap="flat" cmpd="sng">
            <a:solidFill>
              <a:srgbClr val="F5F5F5">
                <a:alpha val="0"/>
              </a:srgbClr>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a:p>
        </p:txBody>
      </p:sp>
      <p:cxnSp>
        <p:nvCxnSpPr>
          <p:cNvPr id="48" name="Google Shape;500;p32">
            <a:extLst>
              <a:ext uri="{FF2B5EF4-FFF2-40B4-BE49-F238E27FC236}">
                <a16:creationId xmlns:a16="http://schemas.microsoft.com/office/drawing/2014/main" id="{5118A5B8-0FDB-F640-9F50-A89B25A9E649}"/>
              </a:ext>
            </a:extLst>
          </p:cNvPr>
          <p:cNvCxnSpPr>
            <a:cxnSpLocks/>
            <a:endCxn id="31" idx="1"/>
          </p:cNvCxnSpPr>
          <p:nvPr/>
        </p:nvCxnSpPr>
        <p:spPr>
          <a:xfrm flipV="1">
            <a:off x="3063240" y="3553147"/>
            <a:ext cx="3433070" cy="1238309"/>
          </a:xfrm>
          <a:prstGeom prst="bentConnector3">
            <a:avLst>
              <a:gd name="adj1" fmla="val 73172"/>
            </a:avLst>
          </a:prstGeom>
          <a:noFill/>
          <a:ln w="15875" cap="flat" cmpd="sng">
            <a:solidFill>
              <a:srgbClr val="00C8FF"/>
            </a:solidFill>
            <a:prstDash val="dash"/>
            <a:round/>
            <a:headEnd type="none" w="med" len="med"/>
            <a:tailEnd type="stealth" w="med" len="med"/>
          </a:ln>
        </p:spPr>
      </p:cxnSp>
      <p:sp>
        <p:nvSpPr>
          <p:cNvPr id="41" name="TextBox 40">
            <a:extLst>
              <a:ext uri="{FF2B5EF4-FFF2-40B4-BE49-F238E27FC236}">
                <a16:creationId xmlns:a16="http://schemas.microsoft.com/office/drawing/2014/main" id="{89F7BACD-FF3C-8D43-A771-76042F6750A9}"/>
              </a:ext>
            </a:extLst>
          </p:cNvPr>
          <p:cNvSpPr txBox="1"/>
          <p:nvPr/>
        </p:nvSpPr>
        <p:spPr>
          <a:xfrm>
            <a:off x="1965223" y="5541848"/>
            <a:ext cx="2824812" cy="338554"/>
          </a:xfrm>
          <a:prstGeom prst="rect">
            <a:avLst/>
          </a:prstGeom>
          <a:noFill/>
        </p:spPr>
        <p:txBody>
          <a:bodyPr wrap="none" rtlCol="0">
            <a:spAutoFit/>
          </a:bodyPr>
          <a:lstStyle/>
          <a:p>
            <a:pPr algn="l"/>
            <a:r>
              <a:rPr lang="en-US" sz="1600" b="1" i="0" dirty="0">
                <a:latin typeface="Montserrat" pitchFamily="2" charset="77"/>
              </a:rPr>
              <a:t>Instrumented seed code</a:t>
            </a:r>
          </a:p>
        </p:txBody>
      </p:sp>
      <p:sp>
        <p:nvSpPr>
          <p:cNvPr id="62" name="TextBox 61">
            <a:extLst>
              <a:ext uri="{FF2B5EF4-FFF2-40B4-BE49-F238E27FC236}">
                <a16:creationId xmlns:a16="http://schemas.microsoft.com/office/drawing/2014/main" id="{56BF6D54-08DB-D34D-A668-4CF458CC9FE0}"/>
              </a:ext>
            </a:extLst>
          </p:cNvPr>
          <p:cNvSpPr txBox="1"/>
          <p:nvPr/>
        </p:nvSpPr>
        <p:spPr>
          <a:xfrm>
            <a:off x="6793779" y="5547233"/>
            <a:ext cx="3962944" cy="338554"/>
          </a:xfrm>
          <a:prstGeom prst="rect">
            <a:avLst/>
          </a:prstGeom>
          <a:noFill/>
        </p:spPr>
        <p:txBody>
          <a:bodyPr wrap="none" rtlCol="0">
            <a:spAutoFit/>
          </a:bodyPr>
          <a:lstStyle/>
          <a:p>
            <a:pPr algn="l"/>
            <a:r>
              <a:rPr lang="en-US" sz="1600" b="1" dirty="0">
                <a:latin typeface="Montserrat" pitchFamily="2" charset="77"/>
              </a:rPr>
              <a:t>Oracle checks outside the sandbox</a:t>
            </a:r>
            <a:endParaRPr lang="en-US" sz="1600" b="1" i="0" dirty="0">
              <a:latin typeface="Montserrat" pitchFamily="2" charset="77"/>
            </a:endParaRPr>
          </a:p>
        </p:txBody>
      </p:sp>
    </p:spTree>
    <p:extLst>
      <p:ext uri="{BB962C8B-B14F-4D97-AF65-F5344CB8AC3E}">
        <p14:creationId xmlns:p14="http://schemas.microsoft.com/office/powerpoint/2010/main" val="366918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r>
              <a:rPr lang="en-US" dirty="0"/>
              <a:t>Sandbox Runner Cont. </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21</a:t>
            </a:fld>
            <a:endParaRPr lang="en-US" dirty="0"/>
          </a:p>
        </p:txBody>
      </p:sp>
      <p:graphicFrame>
        <p:nvGraphicFramePr>
          <p:cNvPr id="6" name="Table 5">
            <a:extLst>
              <a:ext uri="{FF2B5EF4-FFF2-40B4-BE49-F238E27FC236}">
                <a16:creationId xmlns:a16="http://schemas.microsoft.com/office/drawing/2014/main" id="{66BA4576-06CF-2446-A9FF-FFFBF1FC319C}"/>
              </a:ext>
            </a:extLst>
          </p:cNvPr>
          <p:cNvGraphicFramePr>
            <a:graphicFrameLocks noGrp="1"/>
          </p:cNvGraphicFramePr>
          <p:nvPr/>
        </p:nvGraphicFramePr>
        <p:xfrm>
          <a:off x="1302576" y="2199383"/>
          <a:ext cx="9586843" cy="980552"/>
        </p:xfrm>
        <a:graphic>
          <a:graphicData uri="http://schemas.openxmlformats.org/drawingml/2006/table">
            <a:tbl>
              <a:tblPr firstRow="1" bandRow="1">
                <a:tableStyleId>{5C22544A-7EE6-4342-B048-85BDC9FD1C3A}</a:tableStyleId>
              </a:tblPr>
              <a:tblGrid>
                <a:gridCol w="1162326">
                  <a:extLst>
                    <a:ext uri="{9D8B030D-6E8A-4147-A177-3AD203B41FA5}">
                      <a16:colId xmlns:a16="http://schemas.microsoft.com/office/drawing/2014/main" val="3956142075"/>
                    </a:ext>
                  </a:extLst>
                </a:gridCol>
                <a:gridCol w="1351722">
                  <a:extLst>
                    <a:ext uri="{9D8B030D-6E8A-4147-A177-3AD203B41FA5}">
                      <a16:colId xmlns:a16="http://schemas.microsoft.com/office/drawing/2014/main" val="4114419244"/>
                    </a:ext>
                  </a:extLst>
                </a:gridCol>
                <a:gridCol w="1594599">
                  <a:extLst>
                    <a:ext uri="{9D8B030D-6E8A-4147-A177-3AD203B41FA5}">
                      <a16:colId xmlns:a16="http://schemas.microsoft.com/office/drawing/2014/main" val="2291752184"/>
                    </a:ext>
                  </a:extLst>
                </a:gridCol>
                <a:gridCol w="1369549">
                  <a:extLst>
                    <a:ext uri="{9D8B030D-6E8A-4147-A177-3AD203B41FA5}">
                      <a16:colId xmlns:a16="http://schemas.microsoft.com/office/drawing/2014/main" val="1817977001"/>
                    </a:ext>
                  </a:extLst>
                </a:gridCol>
                <a:gridCol w="1369549">
                  <a:extLst>
                    <a:ext uri="{9D8B030D-6E8A-4147-A177-3AD203B41FA5}">
                      <a16:colId xmlns:a16="http://schemas.microsoft.com/office/drawing/2014/main" val="1705739184"/>
                    </a:ext>
                  </a:extLst>
                </a:gridCol>
                <a:gridCol w="1369549">
                  <a:extLst>
                    <a:ext uri="{9D8B030D-6E8A-4147-A177-3AD203B41FA5}">
                      <a16:colId xmlns:a16="http://schemas.microsoft.com/office/drawing/2014/main" val="4077635510"/>
                    </a:ext>
                  </a:extLst>
                </a:gridCol>
                <a:gridCol w="1369549">
                  <a:extLst>
                    <a:ext uri="{9D8B030D-6E8A-4147-A177-3AD203B41FA5}">
                      <a16:colId xmlns:a16="http://schemas.microsoft.com/office/drawing/2014/main" val="2077400186"/>
                    </a:ext>
                  </a:extLst>
                </a:gridCol>
              </a:tblGrid>
              <a:tr h="980552">
                <a:tc>
                  <a:txBody>
                    <a:bodyPr/>
                    <a:lstStyle/>
                    <a:p>
                      <a:pPr algn="ctr"/>
                      <a:r>
                        <a:rPr lang="en-US" sz="1500" dirty="0">
                          <a:solidFill>
                            <a:srgbClr val="292929"/>
                          </a:solidFill>
                        </a:rPr>
                        <a:t>No</a:t>
                      </a:r>
                      <a:r>
                        <a:rPr lang="en-US" sz="1500" dirty="0"/>
                        <a:t> </a:t>
                      </a:r>
                      <a:r>
                        <a:rPr lang="en-US" sz="1500" dirty="0">
                          <a:solidFill>
                            <a:srgbClr val="292929"/>
                          </a:solidFill>
                        </a:rPr>
                        <a:t>Error</a:t>
                      </a:r>
                    </a:p>
                  </a:txBody>
                  <a:tcPr anchor="ctr">
                    <a:solidFill>
                      <a:srgbClr val="F5F5F5"/>
                    </a:solidFill>
                  </a:tcPr>
                </a:tc>
                <a:tc>
                  <a:txBody>
                    <a:bodyPr/>
                    <a:lstStyle/>
                    <a:p>
                      <a:pPr algn="ctr"/>
                      <a:r>
                        <a:rPr lang="en-US" sz="1500" dirty="0">
                          <a:solidFill>
                            <a:srgbClr val="292929"/>
                          </a:solidFill>
                        </a:rPr>
                        <a:t>Runtime Error</a:t>
                      </a:r>
                    </a:p>
                  </a:txBody>
                  <a:tcPr anchor="ctr">
                    <a:solidFill>
                      <a:schemeClr val="bg2">
                        <a:lumMod val="90000"/>
                      </a:schemeClr>
                    </a:solidFill>
                  </a:tcPr>
                </a:tc>
                <a:tc>
                  <a:txBody>
                    <a:bodyPr/>
                    <a:lstStyle/>
                    <a:p>
                      <a:pPr algn="ctr"/>
                      <a:r>
                        <a:rPr lang="en-US" sz="1500" dirty="0">
                          <a:solidFill>
                            <a:srgbClr val="292929"/>
                          </a:solidFill>
                        </a:rPr>
                        <a:t>Instrumentation Error</a:t>
                      </a:r>
                    </a:p>
                  </a:txBody>
                  <a:tcPr anchor="ctr">
                    <a:solidFill>
                      <a:srgbClr val="99D7E7"/>
                    </a:solidFill>
                  </a:tcPr>
                </a:tc>
                <a:tc>
                  <a:txBody>
                    <a:bodyPr/>
                    <a:lstStyle/>
                    <a:p>
                      <a:pPr algn="ctr"/>
                      <a:r>
                        <a:rPr lang="en-US" sz="1500" dirty="0"/>
                        <a:t>Security Error</a:t>
                      </a:r>
                    </a:p>
                  </a:txBody>
                  <a:tcPr anchor="ctr">
                    <a:solidFill>
                      <a:schemeClr val="bg2">
                        <a:lumMod val="75000"/>
                      </a:schemeClr>
                    </a:solidFill>
                  </a:tcPr>
                </a:tc>
                <a:tc>
                  <a:txBody>
                    <a:bodyPr/>
                    <a:lstStyle/>
                    <a:p>
                      <a:pPr algn="ctr"/>
                      <a:r>
                        <a:rPr lang="en-US" sz="1500" dirty="0"/>
                        <a:t>Timeout</a:t>
                      </a:r>
                    </a:p>
                  </a:txBody>
                  <a:tcPr anchor="ctr">
                    <a:solidFill>
                      <a:schemeClr val="bg2">
                        <a:lumMod val="50000"/>
                      </a:schemeClr>
                    </a:solidFill>
                  </a:tcPr>
                </a:tc>
                <a:tc>
                  <a:txBody>
                    <a:bodyPr/>
                    <a:lstStyle/>
                    <a:p>
                      <a:pPr algn="ctr"/>
                      <a:r>
                        <a:rPr lang="en-US" sz="1500" dirty="0"/>
                        <a:t>Hard crash</a:t>
                      </a:r>
                    </a:p>
                  </a:txBody>
                  <a:tcPr anchor="ctr">
                    <a:solidFill>
                      <a:schemeClr val="bg2">
                        <a:lumMod val="25000"/>
                      </a:schemeClr>
                    </a:solidFill>
                  </a:tcPr>
                </a:tc>
                <a:tc>
                  <a:txBody>
                    <a:bodyPr/>
                    <a:lstStyle/>
                    <a:p>
                      <a:pPr algn="ctr"/>
                      <a:r>
                        <a:rPr lang="en-US" sz="1500" dirty="0"/>
                        <a:t>Memory Violation</a:t>
                      </a:r>
                    </a:p>
                  </a:txBody>
                  <a:tcPr anchor="ctr">
                    <a:solidFill>
                      <a:schemeClr val="bg2">
                        <a:lumMod val="10000"/>
                      </a:schemeClr>
                    </a:solidFill>
                  </a:tcPr>
                </a:tc>
                <a:extLst>
                  <a:ext uri="{0D108BD9-81ED-4DB2-BD59-A6C34878D82A}">
                    <a16:rowId xmlns:a16="http://schemas.microsoft.com/office/drawing/2014/main" val="3520701898"/>
                  </a:ext>
                </a:extLst>
              </a:tr>
            </a:tbl>
          </a:graphicData>
        </a:graphic>
      </p:graphicFrame>
      <p:sp>
        <p:nvSpPr>
          <p:cNvPr id="10" name="TextBox 9">
            <a:extLst>
              <a:ext uri="{FF2B5EF4-FFF2-40B4-BE49-F238E27FC236}">
                <a16:creationId xmlns:a16="http://schemas.microsoft.com/office/drawing/2014/main" id="{A9D276B3-DE5C-3B4F-B8BA-2CBA98B4A416}"/>
              </a:ext>
            </a:extLst>
          </p:cNvPr>
          <p:cNvSpPr txBox="1"/>
          <p:nvPr/>
        </p:nvSpPr>
        <p:spPr>
          <a:xfrm>
            <a:off x="866657" y="1708944"/>
            <a:ext cx="1781257" cy="400110"/>
          </a:xfrm>
          <a:prstGeom prst="rect">
            <a:avLst/>
          </a:prstGeom>
          <a:noFill/>
        </p:spPr>
        <p:txBody>
          <a:bodyPr wrap="none" rtlCol="0">
            <a:spAutoFit/>
          </a:bodyPr>
          <a:lstStyle/>
          <a:p>
            <a:pPr algn="l"/>
            <a:r>
              <a:rPr lang="en-US" sz="2000" b="0" i="0" dirty="0">
                <a:latin typeface="Montserrat" pitchFamily="2" charset="77"/>
              </a:rPr>
              <a:t>Errors types </a:t>
            </a:r>
          </a:p>
        </p:txBody>
      </p:sp>
      <p:graphicFrame>
        <p:nvGraphicFramePr>
          <p:cNvPr id="17" name="Table 16">
            <a:extLst>
              <a:ext uri="{FF2B5EF4-FFF2-40B4-BE49-F238E27FC236}">
                <a16:creationId xmlns:a16="http://schemas.microsoft.com/office/drawing/2014/main" id="{5F4D661B-8EC9-1947-A740-B86C6EA7C733}"/>
              </a:ext>
            </a:extLst>
          </p:cNvPr>
          <p:cNvGraphicFramePr>
            <a:graphicFrameLocks noGrp="1"/>
          </p:cNvGraphicFramePr>
          <p:nvPr/>
        </p:nvGraphicFramePr>
        <p:xfrm>
          <a:off x="1086951" y="4537760"/>
          <a:ext cx="10018092" cy="980552"/>
        </p:xfrm>
        <a:graphic>
          <a:graphicData uri="http://schemas.openxmlformats.org/drawingml/2006/table">
            <a:tbl>
              <a:tblPr firstRow="1" bandRow="1">
                <a:tableStyleId>{5C22544A-7EE6-4342-B048-85BDC9FD1C3A}</a:tableStyleId>
              </a:tblPr>
              <a:tblGrid>
                <a:gridCol w="1062785">
                  <a:extLst>
                    <a:ext uri="{9D8B030D-6E8A-4147-A177-3AD203B41FA5}">
                      <a16:colId xmlns:a16="http://schemas.microsoft.com/office/drawing/2014/main" val="3956142075"/>
                    </a:ext>
                  </a:extLst>
                </a:gridCol>
                <a:gridCol w="1235962">
                  <a:extLst>
                    <a:ext uri="{9D8B030D-6E8A-4147-A177-3AD203B41FA5}">
                      <a16:colId xmlns:a16="http://schemas.microsoft.com/office/drawing/2014/main" val="4114419244"/>
                    </a:ext>
                  </a:extLst>
                </a:gridCol>
                <a:gridCol w="1245050">
                  <a:extLst>
                    <a:ext uri="{9D8B030D-6E8A-4147-A177-3AD203B41FA5}">
                      <a16:colId xmlns:a16="http://schemas.microsoft.com/office/drawing/2014/main" val="2291752184"/>
                    </a:ext>
                  </a:extLst>
                </a:gridCol>
                <a:gridCol w="1245049">
                  <a:extLst>
                    <a:ext uri="{9D8B030D-6E8A-4147-A177-3AD203B41FA5}">
                      <a16:colId xmlns:a16="http://schemas.microsoft.com/office/drawing/2014/main" val="1817977001"/>
                    </a:ext>
                  </a:extLst>
                </a:gridCol>
                <a:gridCol w="1591525">
                  <a:extLst>
                    <a:ext uri="{9D8B030D-6E8A-4147-A177-3AD203B41FA5}">
                      <a16:colId xmlns:a16="http://schemas.microsoft.com/office/drawing/2014/main" val="1705739184"/>
                    </a:ext>
                  </a:extLst>
                </a:gridCol>
                <a:gridCol w="1133199">
                  <a:extLst>
                    <a:ext uri="{9D8B030D-6E8A-4147-A177-3AD203B41FA5}">
                      <a16:colId xmlns:a16="http://schemas.microsoft.com/office/drawing/2014/main" val="4077635510"/>
                    </a:ext>
                  </a:extLst>
                </a:gridCol>
                <a:gridCol w="1391340">
                  <a:extLst>
                    <a:ext uri="{9D8B030D-6E8A-4147-A177-3AD203B41FA5}">
                      <a16:colId xmlns:a16="http://schemas.microsoft.com/office/drawing/2014/main" val="2077400186"/>
                    </a:ext>
                  </a:extLst>
                </a:gridCol>
                <a:gridCol w="1113182">
                  <a:extLst>
                    <a:ext uri="{9D8B030D-6E8A-4147-A177-3AD203B41FA5}">
                      <a16:colId xmlns:a16="http://schemas.microsoft.com/office/drawing/2014/main" val="2962643730"/>
                    </a:ext>
                  </a:extLst>
                </a:gridCol>
              </a:tblGrid>
              <a:tr h="980552">
                <a:tc>
                  <a:txBody>
                    <a:bodyPr/>
                    <a:lstStyle/>
                    <a:p>
                      <a:pPr algn="ctr"/>
                      <a:r>
                        <a:rPr lang="en-US" sz="1500" dirty="0">
                          <a:solidFill>
                            <a:srgbClr val="292929"/>
                          </a:solidFill>
                        </a:rPr>
                        <a:t>Seed Name</a:t>
                      </a:r>
                    </a:p>
                  </a:txBody>
                  <a:tcPr anchor="ctr">
                    <a:solidFill>
                      <a:srgbClr val="F5F5F5"/>
                    </a:solidFill>
                  </a:tcPr>
                </a:tc>
                <a:tc>
                  <a:txBody>
                    <a:bodyPr/>
                    <a:lstStyle/>
                    <a:p>
                      <a:pPr algn="ctr"/>
                      <a:r>
                        <a:rPr lang="en-US" sz="1500" dirty="0">
                          <a:solidFill>
                            <a:srgbClr val="292929"/>
                          </a:solidFill>
                        </a:rPr>
                        <a:t>Tested Sandbox</a:t>
                      </a:r>
                    </a:p>
                  </a:txBody>
                  <a:tcPr anchor="ctr">
                    <a:solidFill>
                      <a:schemeClr val="bg2">
                        <a:lumMod val="90000"/>
                      </a:schemeClr>
                    </a:solidFill>
                  </a:tcPr>
                </a:tc>
                <a:tc>
                  <a:txBody>
                    <a:bodyPr/>
                    <a:lstStyle/>
                    <a:p>
                      <a:pPr algn="ctr"/>
                      <a:r>
                        <a:rPr lang="en-US" sz="1500" dirty="0">
                          <a:solidFill>
                            <a:srgbClr val="292929"/>
                          </a:solidFill>
                        </a:rPr>
                        <a:t>Time Execution</a:t>
                      </a:r>
                    </a:p>
                  </a:txBody>
                  <a:tcPr anchor="ctr">
                    <a:solidFill>
                      <a:srgbClr val="99D7E7"/>
                    </a:solidFill>
                  </a:tcPr>
                </a:tc>
                <a:tc>
                  <a:txBody>
                    <a:bodyPr/>
                    <a:lstStyle/>
                    <a:p>
                      <a:pPr algn="ctr"/>
                      <a:r>
                        <a:rPr lang="en-US" sz="1500" dirty="0">
                          <a:solidFill>
                            <a:srgbClr val="292929"/>
                          </a:solidFill>
                        </a:rPr>
                        <a:t>Number of Oracle Checks</a:t>
                      </a:r>
                    </a:p>
                  </a:txBody>
                  <a:tcPr anchor="ctr">
                    <a:solidFill>
                      <a:schemeClr val="bg2">
                        <a:lumMod val="75000"/>
                      </a:schemeClr>
                    </a:solidFill>
                  </a:tcPr>
                </a:tc>
                <a:tc>
                  <a:txBody>
                    <a:bodyPr/>
                    <a:lstStyle/>
                    <a:p>
                      <a:pPr algn="ctr"/>
                      <a:r>
                        <a:rPr lang="en-US" sz="1500" dirty="0"/>
                        <a:t>Instrumentation Error</a:t>
                      </a:r>
                    </a:p>
                  </a:txBody>
                  <a:tcPr anchor="ctr">
                    <a:solidFill>
                      <a:schemeClr val="bg2">
                        <a:lumMod val="50000"/>
                      </a:schemeClr>
                    </a:solidFill>
                  </a:tcPr>
                </a:tc>
                <a:tc>
                  <a:txBody>
                    <a:bodyPr/>
                    <a:lstStyle/>
                    <a:p>
                      <a:pPr algn="ctr"/>
                      <a:r>
                        <a:rPr lang="en-US" sz="1500" dirty="0"/>
                        <a:t>Run Error</a:t>
                      </a:r>
                    </a:p>
                  </a:txBody>
                  <a:tcPr anchor="ctr">
                    <a:solidFill>
                      <a:schemeClr val="bg2">
                        <a:lumMod val="25000"/>
                      </a:schemeClr>
                    </a:solidFill>
                  </a:tcPr>
                </a:tc>
                <a:tc>
                  <a:txBody>
                    <a:bodyPr/>
                    <a:lstStyle/>
                    <a:p>
                      <a:pPr algn="ctr"/>
                      <a:r>
                        <a:rPr lang="en-US" sz="1500" dirty="0"/>
                        <a:t>Security Error</a:t>
                      </a:r>
                    </a:p>
                  </a:txBody>
                  <a:tcPr anchor="ctr">
                    <a:solidFill>
                      <a:srgbClr val="2B2B2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Number of Variants</a:t>
                      </a:r>
                      <a:endParaRPr lang="de-DE" sz="1800" b="0" kern="1200" dirty="0">
                        <a:solidFill>
                          <a:schemeClr val="lt1"/>
                        </a:solidFill>
                        <a:effectLst/>
                        <a:latin typeface="+mn-lt"/>
                        <a:ea typeface="+mn-ea"/>
                        <a:cs typeface="+mn-cs"/>
                      </a:endParaRPr>
                    </a:p>
                  </a:txBody>
                  <a:tcPr anchor="ctr">
                    <a:solidFill>
                      <a:schemeClr val="bg2">
                        <a:lumMod val="10000"/>
                      </a:schemeClr>
                    </a:solidFill>
                  </a:tcPr>
                </a:tc>
                <a:extLst>
                  <a:ext uri="{0D108BD9-81ED-4DB2-BD59-A6C34878D82A}">
                    <a16:rowId xmlns:a16="http://schemas.microsoft.com/office/drawing/2014/main" val="3520701898"/>
                  </a:ext>
                </a:extLst>
              </a:tr>
            </a:tbl>
          </a:graphicData>
        </a:graphic>
      </p:graphicFrame>
      <p:sp>
        <p:nvSpPr>
          <p:cNvPr id="18" name="TextBox 17">
            <a:extLst>
              <a:ext uri="{FF2B5EF4-FFF2-40B4-BE49-F238E27FC236}">
                <a16:creationId xmlns:a16="http://schemas.microsoft.com/office/drawing/2014/main" id="{CF344999-5012-384B-8019-570CD88F85B7}"/>
              </a:ext>
            </a:extLst>
          </p:cNvPr>
          <p:cNvSpPr txBox="1"/>
          <p:nvPr/>
        </p:nvSpPr>
        <p:spPr>
          <a:xfrm>
            <a:off x="866657" y="3925656"/>
            <a:ext cx="2836033" cy="400110"/>
          </a:xfrm>
          <a:prstGeom prst="rect">
            <a:avLst/>
          </a:prstGeom>
          <a:noFill/>
        </p:spPr>
        <p:txBody>
          <a:bodyPr wrap="none" rtlCol="0">
            <a:spAutoFit/>
          </a:bodyPr>
          <a:lstStyle/>
          <a:p>
            <a:pPr algn="l"/>
            <a:r>
              <a:rPr lang="en-US" sz="2000" b="0" i="0" dirty="0">
                <a:latin typeface="Montserrat" pitchFamily="2" charset="77"/>
              </a:rPr>
              <a:t>Results and Logging</a:t>
            </a:r>
          </a:p>
        </p:txBody>
      </p:sp>
      <p:pic>
        <p:nvPicPr>
          <p:cNvPr id="19" name="Google Shape;322;p27">
            <a:extLst>
              <a:ext uri="{FF2B5EF4-FFF2-40B4-BE49-F238E27FC236}">
                <a16:creationId xmlns:a16="http://schemas.microsoft.com/office/drawing/2014/main" id="{6A6DFE0B-1468-2C4A-9007-1F4FA79E86D9}"/>
              </a:ext>
            </a:extLst>
          </p:cNvPr>
          <p:cNvPicPr preferRelativeResize="0"/>
          <p:nvPr/>
        </p:nvPicPr>
        <p:blipFill>
          <a:blip r:embed="rId3">
            <a:alphaModFix/>
          </a:blip>
          <a:stretch>
            <a:fillRect/>
          </a:stretch>
        </p:blipFill>
        <p:spPr>
          <a:xfrm>
            <a:off x="10454418" y="108431"/>
            <a:ext cx="1648130" cy="1615221"/>
          </a:xfrm>
          <a:prstGeom prst="rect">
            <a:avLst/>
          </a:prstGeom>
          <a:noFill/>
          <a:ln>
            <a:noFill/>
          </a:ln>
        </p:spPr>
      </p:pic>
    </p:spTree>
    <p:extLst>
      <p:ext uri="{BB962C8B-B14F-4D97-AF65-F5344CB8AC3E}">
        <p14:creationId xmlns:p14="http://schemas.microsoft.com/office/powerpoint/2010/main" val="248954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3BDC320-C469-2925-1E04-AF036050EDD2}"/>
              </a:ext>
            </a:extLst>
          </p:cNvPr>
          <p:cNvSpPr>
            <a:spLocks noGrp="1"/>
          </p:cNvSpPr>
          <p:nvPr>
            <p:ph type="title"/>
          </p:nvPr>
        </p:nvSpPr>
        <p:spPr>
          <a:xfrm>
            <a:off x="5252528" y="1397137"/>
            <a:ext cx="5920300" cy="2788748"/>
          </a:xfrm>
        </p:spPr>
        <p:txBody>
          <a:bodyPr>
            <a:normAutofit/>
          </a:bodyPr>
          <a:lstStyle/>
          <a:p>
            <a:r>
              <a:rPr lang="en-US" dirty="0"/>
              <a:t>Experimental Setup</a:t>
            </a:r>
          </a:p>
        </p:txBody>
      </p:sp>
      <p:pic>
        <p:nvPicPr>
          <p:cNvPr id="8" name="Google Shape;510;p33">
            <a:extLst>
              <a:ext uri="{FF2B5EF4-FFF2-40B4-BE49-F238E27FC236}">
                <a16:creationId xmlns:a16="http://schemas.microsoft.com/office/drawing/2014/main" id="{7A5B51B1-1023-C44B-948A-17B91CF119E7}"/>
              </a:ext>
            </a:extLst>
          </p:cNvPr>
          <p:cNvPicPr preferRelativeResize="0"/>
          <p:nvPr/>
        </p:nvPicPr>
        <p:blipFill rotWithShape="1">
          <a:blip r:embed="rId3">
            <a:alphaModFix/>
          </a:blip>
          <a:srcRect l="21145" t="10082" r="4343" b="15123"/>
          <a:stretch/>
        </p:blipFill>
        <p:spPr>
          <a:xfrm>
            <a:off x="1461053" y="2153333"/>
            <a:ext cx="3513177" cy="3448879"/>
          </a:xfrm>
          <a:prstGeom prst="rect">
            <a:avLst/>
          </a:prstGeom>
          <a:noFill/>
          <a:ln>
            <a:noFill/>
          </a:ln>
        </p:spPr>
      </p:pic>
    </p:spTree>
    <p:extLst>
      <p:ext uri="{BB962C8B-B14F-4D97-AF65-F5344CB8AC3E}">
        <p14:creationId xmlns:p14="http://schemas.microsoft.com/office/powerpoint/2010/main" val="2234600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a:xfrm>
            <a:off x="1019175" y="180000"/>
            <a:ext cx="10153650" cy="540000"/>
          </a:xfrm>
        </p:spPr>
        <p:txBody>
          <a:bodyPr/>
          <a:lstStyle/>
          <a:p>
            <a:r>
              <a:rPr lang="en-US" dirty="0"/>
              <a:t>Experimental Setup</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23</a:t>
            </a:fld>
            <a:endParaRPr lang="en-US" dirty="0"/>
          </a:p>
        </p:txBody>
      </p:sp>
      <p:grpSp>
        <p:nvGrpSpPr>
          <p:cNvPr id="11" name="Group 10">
            <a:extLst>
              <a:ext uri="{FF2B5EF4-FFF2-40B4-BE49-F238E27FC236}">
                <a16:creationId xmlns:a16="http://schemas.microsoft.com/office/drawing/2014/main" id="{A9A3BA26-066B-6E4A-8501-175E3A0EBF64}"/>
              </a:ext>
            </a:extLst>
          </p:cNvPr>
          <p:cNvGrpSpPr/>
          <p:nvPr/>
        </p:nvGrpSpPr>
        <p:grpSpPr>
          <a:xfrm>
            <a:off x="1222224" y="1751209"/>
            <a:ext cx="1805719" cy="2307645"/>
            <a:chOff x="1102655" y="1517003"/>
            <a:chExt cx="2629246" cy="3817201"/>
          </a:xfrm>
        </p:grpSpPr>
        <p:pic>
          <p:nvPicPr>
            <p:cNvPr id="5" name="Graphic 4">
              <a:extLst>
                <a:ext uri="{FF2B5EF4-FFF2-40B4-BE49-F238E27FC236}">
                  <a16:creationId xmlns:a16="http://schemas.microsoft.com/office/drawing/2014/main" id="{94C459BB-878F-C346-80D6-BFB7D4566F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078" y="1517003"/>
              <a:ext cx="2438400" cy="2743200"/>
            </a:xfrm>
            <a:prstGeom prst="rect">
              <a:avLst/>
            </a:prstGeom>
          </p:spPr>
        </p:pic>
        <p:sp>
          <p:nvSpPr>
            <p:cNvPr id="8" name="TextBox 7">
              <a:extLst>
                <a:ext uri="{FF2B5EF4-FFF2-40B4-BE49-F238E27FC236}">
                  <a16:creationId xmlns:a16="http://schemas.microsoft.com/office/drawing/2014/main" id="{4638C421-3948-964D-B04B-E9817A8DE0DB}"/>
                </a:ext>
              </a:extLst>
            </p:cNvPr>
            <p:cNvSpPr txBox="1"/>
            <p:nvPr/>
          </p:nvSpPr>
          <p:spPr>
            <a:xfrm>
              <a:off x="1102655" y="4657096"/>
              <a:ext cx="2629246" cy="677108"/>
            </a:xfrm>
            <a:prstGeom prst="rect">
              <a:avLst/>
            </a:prstGeom>
            <a:noFill/>
          </p:spPr>
          <p:txBody>
            <a:bodyPr wrap="none" rtlCol="0">
              <a:spAutoFit/>
            </a:bodyPr>
            <a:lstStyle/>
            <a:p>
              <a:pPr algn="ctr"/>
              <a:r>
                <a:rPr lang="en-US" sz="2000" b="0" i="0" dirty="0">
                  <a:latin typeface="Montserrat" pitchFamily="2" charset="77"/>
                </a:rPr>
                <a:t>3X Node.js versions</a:t>
              </a:r>
            </a:p>
            <a:p>
              <a:pPr algn="ctr"/>
              <a:r>
                <a:rPr lang="en-US" b="0" i="0" dirty="0">
                  <a:latin typeface="Montserrat" pitchFamily="2" charset="77"/>
                </a:rPr>
                <a:t>14.15, 15.12, 16.12</a:t>
              </a:r>
            </a:p>
          </p:txBody>
        </p:sp>
      </p:grpSp>
      <p:grpSp>
        <p:nvGrpSpPr>
          <p:cNvPr id="12" name="Group 11">
            <a:extLst>
              <a:ext uri="{FF2B5EF4-FFF2-40B4-BE49-F238E27FC236}">
                <a16:creationId xmlns:a16="http://schemas.microsoft.com/office/drawing/2014/main" id="{E14105F1-0AD9-6946-BCB3-6B077B4A787E}"/>
              </a:ext>
            </a:extLst>
          </p:cNvPr>
          <p:cNvGrpSpPr/>
          <p:nvPr/>
        </p:nvGrpSpPr>
        <p:grpSpPr>
          <a:xfrm>
            <a:off x="4955786" y="812684"/>
            <a:ext cx="2339552" cy="2694598"/>
            <a:chOff x="4849502" y="2028681"/>
            <a:chExt cx="2799453" cy="3582522"/>
          </a:xfrm>
        </p:grpSpPr>
        <p:pic>
          <p:nvPicPr>
            <p:cNvPr id="7" name="Picture 6">
              <a:extLst>
                <a:ext uri="{FF2B5EF4-FFF2-40B4-BE49-F238E27FC236}">
                  <a16:creationId xmlns:a16="http://schemas.microsoft.com/office/drawing/2014/main" id="{5279B616-D5F3-054C-B822-9A720E47D4DB}"/>
                </a:ext>
              </a:extLst>
            </p:cNvPr>
            <p:cNvPicPr>
              <a:picLocks noChangeAspect="1"/>
            </p:cNvPicPr>
            <p:nvPr/>
          </p:nvPicPr>
          <p:blipFill rotWithShape="1">
            <a:blip r:embed="rId5"/>
            <a:srcRect l="13029" t="23242" r="12537" b="6872"/>
            <a:stretch/>
          </p:blipFill>
          <p:spPr>
            <a:xfrm>
              <a:off x="4849502" y="2028681"/>
              <a:ext cx="2799453" cy="2628415"/>
            </a:xfrm>
            <a:prstGeom prst="rect">
              <a:avLst/>
            </a:prstGeom>
          </p:spPr>
        </p:pic>
        <p:sp>
          <p:nvSpPr>
            <p:cNvPr id="9" name="TextBox 8">
              <a:extLst>
                <a:ext uri="{FF2B5EF4-FFF2-40B4-BE49-F238E27FC236}">
                  <a16:creationId xmlns:a16="http://schemas.microsoft.com/office/drawing/2014/main" id="{6658D8C6-EFD8-C443-BC69-BDBC83FF7DCC}"/>
                </a:ext>
              </a:extLst>
            </p:cNvPr>
            <p:cNvSpPr txBox="1"/>
            <p:nvPr/>
          </p:nvSpPr>
          <p:spPr>
            <a:xfrm>
              <a:off x="4967606" y="4657096"/>
              <a:ext cx="2451313" cy="954107"/>
            </a:xfrm>
            <a:prstGeom prst="rect">
              <a:avLst/>
            </a:prstGeom>
            <a:noFill/>
          </p:spPr>
          <p:txBody>
            <a:bodyPr wrap="none" rtlCol="0">
              <a:spAutoFit/>
            </a:bodyPr>
            <a:lstStyle/>
            <a:p>
              <a:pPr algn="ctr"/>
              <a:r>
                <a:rPr lang="en-US" sz="2000" b="0" i="0" dirty="0">
                  <a:latin typeface="Montserrat" pitchFamily="2" charset="77"/>
                </a:rPr>
                <a:t>2X Seed corpus</a:t>
              </a:r>
            </a:p>
            <a:p>
              <a:pPr algn="ctr"/>
              <a:r>
                <a:rPr lang="en-US" dirty="0">
                  <a:latin typeface="Montserrat" pitchFamily="2" charset="77"/>
                </a:rPr>
                <a:t>ECMAScript (41034)</a:t>
              </a:r>
            </a:p>
            <a:p>
              <a:pPr algn="ctr"/>
              <a:r>
                <a:rPr lang="en-US" dirty="0">
                  <a:latin typeface="Montserrat" pitchFamily="2" charset="77"/>
                </a:rPr>
                <a:t>v</a:t>
              </a:r>
              <a:r>
                <a:rPr lang="en-US" b="0" i="0" dirty="0">
                  <a:latin typeface="Montserrat" pitchFamily="2" charset="77"/>
                </a:rPr>
                <a:t>8 (5572)</a:t>
              </a:r>
            </a:p>
          </p:txBody>
        </p:sp>
      </p:grpSp>
      <p:grpSp>
        <p:nvGrpSpPr>
          <p:cNvPr id="13" name="Group 12">
            <a:extLst>
              <a:ext uri="{FF2B5EF4-FFF2-40B4-BE49-F238E27FC236}">
                <a16:creationId xmlns:a16="http://schemas.microsoft.com/office/drawing/2014/main" id="{078D4714-89FD-FD48-A715-B4B8381F9B6C}"/>
              </a:ext>
            </a:extLst>
          </p:cNvPr>
          <p:cNvGrpSpPr/>
          <p:nvPr/>
        </p:nvGrpSpPr>
        <p:grpSpPr>
          <a:xfrm>
            <a:off x="8963349" y="1517638"/>
            <a:ext cx="2006427" cy="2544022"/>
            <a:chOff x="8689958" y="1445160"/>
            <a:chExt cx="2621230" cy="4142960"/>
          </a:xfrm>
        </p:grpSpPr>
        <p:pic>
          <p:nvPicPr>
            <p:cNvPr id="19" name="Google Shape;511;p33">
              <a:extLst>
                <a:ext uri="{FF2B5EF4-FFF2-40B4-BE49-F238E27FC236}">
                  <a16:creationId xmlns:a16="http://schemas.microsoft.com/office/drawing/2014/main" id="{C5F0FB71-336E-5643-A4AF-2CE5B1919010}"/>
                </a:ext>
              </a:extLst>
            </p:cNvPr>
            <p:cNvPicPr preferRelativeResize="0"/>
            <p:nvPr/>
          </p:nvPicPr>
          <p:blipFill rotWithShape="1">
            <a:blip r:embed="rId6">
              <a:alphaModFix/>
            </a:blip>
            <a:srcRect l="19463" t="14568" r="25491" b="13025"/>
            <a:stretch/>
          </p:blipFill>
          <p:spPr>
            <a:xfrm>
              <a:off x="8750047" y="1445160"/>
              <a:ext cx="2501050" cy="2886885"/>
            </a:xfrm>
            <a:prstGeom prst="rect">
              <a:avLst/>
            </a:prstGeom>
            <a:noFill/>
            <a:ln>
              <a:noFill/>
            </a:ln>
          </p:spPr>
        </p:pic>
        <p:sp>
          <p:nvSpPr>
            <p:cNvPr id="10" name="TextBox 9">
              <a:extLst>
                <a:ext uri="{FF2B5EF4-FFF2-40B4-BE49-F238E27FC236}">
                  <a16:creationId xmlns:a16="http://schemas.microsoft.com/office/drawing/2014/main" id="{EFB68874-AFFA-A64C-9D01-7CF95DFB481A}"/>
                </a:ext>
              </a:extLst>
            </p:cNvPr>
            <p:cNvSpPr txBox="1"/>
            <p:nvPr/>
          </p:nvSpPr>
          <p:spPr>
            <a:xfrm>
              <a:off x="8689958" y="4664790"/>
              <a:ext cx="2621230" cy="923330"/>
            </a:xfrm>
            <a:prstGeom prst="rect">
              <a:avLst/>
            </a:prstGeom>
            <a:noFill/>
          </p:spPr>
          <p:txBody>
            <a:bodyPr wrap="none" rtlCol="0">
              <a:spAutoFit/>
            </a:bodyPr>
            <a:lstStyle/>
            <a:p>
              <a:pPr algn="ctr"/>
              <a:r>
                <a:rPr lang="en-US" sz="2000" dirty="0">
                  <a:latin typeface="Montserrat" pitchFamily="2" charset="77"/>
                </a:rPr>
                <a:t>2X Test rounds</a:t>
              </a:r>
            </a:p>
            <a:p>
              <a:pPr algn="ctr"/>
              <a:r>
                <a:rPr lang="en-US" sz="1700" b="0" i="0" dirty="0">
                  <a:latin typeface="Montserrat" pitchFamily="2" charset="77"/>
                </a:rPr>
                <a:t>With and without </a:t>
              </a:r>
            </a:p>
            <a:p>
              <a:pPr algn="ctr"/>
              <a:r>
                <a:rPr lang="en-US" sz="1700" b="0" i="0" dirty="0">
                  <a:latin typeface="Montserrat" pitchFamily="2" charset="77"/>
                </a:rPr>
                <a:t>the variants generator</a:t>
              </a:r>
            </a:p>
          </p:txBody>
        </p:sp>
      </p:grpSp>
      <p:grpSp>
        <p:nvGrpSpPr>
          <p:cNvPr id="38" name="Group 37">
            <a:extLst>
              <a:ext uri="{FF2B5EF4-FFF2-40B4-BE49-F238E27FC236}">
                <a16:creationId xmlns:a16="http://schemas.microsoft.com/office/drawing/2014/main" id="{8E8F7967-04D7-3C49-A88C-A564DC85DF07}"/>
              </a:ext>
            </a:extLst>
          </p:cNvPr>
          <p:cNvGrpSpPr/>
          <p:nvPr/>
        </p:nvGrpSpPr>
        <p:grpSpPr>
          <a:xfrm>
            <a:off x="2623856" y="3912657"/>
            <a:ext cx="3236784" cy="2620919"/>
            <a:chOff x="2599405" y="3781773"/>
            <a:chExt cx="3236784" cy="2620919"/>
          </a:xfrm>
        </p:grpSpPr>
        <p:grpSp>
          <p:nvGrpSpPr>
            <p:cNvPr id="15" name="Group 14">
              <a:extLst>
                <a:ext uri="{FF2B5EF4-FFF2-40B4-BE49-F238E27FC236}">
                  <a16:creationId xmlns:a16="http://schemas.microsoft.com/office/drawing/2014/main" id="{5E8C3AF7-FE94-7646-B0F8-287BC6211E7E}"/>
                </a:ext>
              </a:extLst>
            </p:cNvPr>
            <p:cNvGrpSpPr/>
            <p:nvPr/>
          </p:nvGrpSpPr>
          <p:grpSpPr>
            <a:xfrm>
              <a:off x="3233182" y="3781773"/>
              <a:ext cx="1967742" cy="1693955"/>
              <a:chOff x="1344250" y="2383963"/>
              <a:chExt cx="1819025" cy="1789197"/>
            </a:xfrm>
          </p:grpSpPr>
          <p:pic>
            <p:nvPicPr>
              <p:cNvPr id="18" name="Google Shape;98;p17">
                <a:extLst>
                  <a:ext uri="{FF2B5EF4-FFF2-40B4-BE49-F238E27FC236}">
                    <a16:creationId xmlns:a16="http://schemas.microsoft.com/office/drawing/2014/main" id="{D323BCB2-3881-6944-B252-7AC79EAC0F30}"/>
                  </a:ext>
                </a:extLst>
              </p:cNvPr>
              <p:cNvPicPr preferRelativeResize="0"/>
              <p:nvPr/>
            </p:nvPicPr>
            <p:blipFill>
              <a:blip r:embed="rId7">
                <a:alphaModFix/>
              </a:blip>
              <a:stretch>
                <a:fillRect/>
              </a:stretch>
            </p:blipFill>
            <p:spPr>
              <a:xfrm>
                <a:off x="1344250" y="2642525"/>
                <a:ext cx="873399" cy="873399"/>
              </a:xfrm>
              <a:prstGeom prst="rect">
                <a:avLst/>
              </a:prstGeom>
              <a:noFill/>
              <a:ln>
                <a:noFill/>
              </a:ln>
            </p:spPr>
          </p:pic>
          <p:pic>
            <p:nvPicPr>
              <p:cNvPr id="20" name="Google Shape;99;p17">
                <a:extLst>
                  <a:ext uri="{FF2B5EF4-FFF2-40B4-BE49-F238E27FC236}">
                    <a16:creationId xmlns:a16="http://schemas.microsoft.com/office/drawing/2014/main" id="{2EF264EF-5B54-FA4A-B3CC-D39EF5DC44E3}"/>
                  </a:ext>
                </a:extLst>
              </p:cNvPr>
              <p:cNvPicPr preferRelativeResize="0"/>
              <p:nvPr/>
            </p:nvPicPr>
            <p:blipFill>
              <a:blip r:embed="rId8">
                <a:alphaModFix/>
              </a:blip>
              <a:stretch>
                <a:fillRect/>
              </a:stretch>
            </p:blipFill>
            <p:spPr>
              <a:xfrm>
                <a:off x="2254450" y="2624812"/>
                <a:ext cx="908825" cy="908800"/>
              </a:xfrm>
              <a:prstGeom prst="rect">
                <a:avLst/>
              </a:prstGeom>
              <a:noFill/>
              <a:ln>
                <a:noFill/>
              </a:ln>
            </p:spPr>
          </p:pic>
          <p:pic>
            <p:nvPicPr>
              <p:cNvPr id="21" name="Google Shape;100;p17">
                <a:extLst>
                  <a:ext uri="{FF2B5EF4-FFF2-40B4-BE49-F238E27FC236}">
                    <a16:creationId xmlns:a16="http://schemas.microsoft.com/office/drawing/2014/main" id="{724FFCF0-8EC6-B749-9C4C-9A582BC05B2B}"/>
                  </a:ext>
                </a:extLst>
              </p:cNvPr>
              <p:cNvPicPr preferRelativeResize="0"/>
              <p:nvPr/>
            </p:nvPicPr>
            <p:blipFill>
              <a:blip r:embed="rId9">
                <a:alphaModFix/>
              </a:blip>
              <a:stretch>
                <a:fillRect/>
              </a:stretch>
            </p:blipFill>
            <p:spPr>
              <a:xfrm>
                <a:off x="1797100" y="3349436"/>
                <a:ext cx="823724" cy="823724"/>
              </a:xfrm>
              <a:prstGeom prst="rect">
                <a:avLst/>
              </a:prstGeom>
              <a:noFill/>
              <a:ln>
                <a:noFill/>
              </a:ln>
            </p:spPr>
          </p:pic>
          <p:pic>
            <p:nvPicPr>
              <p:cNvPr id="22" name="Google Shape;101;p17">
                <a:extLst>
                  <a:ext uri="{FF2B5EF4-FFF2-40B4-BE49-F238E27FC236}">
                    <a16:creationId xmlns:a16="http://schemas.microsoft.com/office/drawing/2014/main" id="{F0C43728-478C-294A-8EC7-572DBE7CD435}"/>
                  </a:ext>
                </a:extLst>
              </p:cNvPr>
              <p:cNvPicPr preferRelativeResize="0"/>
              <p:nvPr/>
            </p:nvPicPr>
            <p:blipFill>
              <a:blip r:embed="rId10">
                <a:alphaModFix/>
              </a:blip>
              <a:stretch>
                <a:fillRect/>
              </a:stretch>
            </p:blipFill>
            <p:spPr>
              <a:xfrm>
                <a:off x="2620825" y="3532888"/>
                <a:ext cx="454724" cy="454724"/>
              </a:xfrm>
              <a:prstGeom prst="rect">
                <a:avLst/>
              </a:prstGeom>
              <a:noFill/>
              <a:ln>
                <a:noFill/>
              </a:ln>
            </p:spPr>
          </p:pic>
          <p:pic>
            <p:nvPicPr>
              <p:cNvPr id="23" name="Google Shape;102;p17">
                <a:extLst>
                  <a:ext uri="{FF2B5EF4-FFF2-40B4-BE49-F238E27FC236}">
                    <a16:creationId xmlns:a16="http://schemas.microsoft.com/office/drawing/2014/main" id="{A01D7C49-61A0-064D-90E2-EB41E2E0D789}"/>
                  </a:ext>
                </a:extLst>
              </p:cNvPr>
              <p:cNvPicPr preferRelativeResize="0"/>
              <p:nvPr/>
            </p:nvPicPr>
            <p:blipFill>
              <a:blip r:embed="rId11">
                <a:alphaModFix/>
              </a:blip>
              <a:stretch>
                <a:fillRect/>
              </a:stretch>
            </p:blipFill>
            <p:spPr>
              <a:xfrm flipH="1">
                <a:off x="1403500" y="3426837"/>
                <a:ext cx="393600" cy="393600"/>
              </a:xfrm>
              <a:prstGeom prst="rect">
                <a:avLst/>
              </a:prstGeom>
              <a:noFill/>
              <a:ln>
                <a:noFill/>
              </a:ln>
            </p:spPr>
          </p:pic>
          <p:pic>
            <p:nvPicPr>
              <p:cNvPr id="24" name="Google Shape;103;p17">
                <a:extLst>
                  <a:ext uri="{FF2B5EF4-FFF2-40B4-BE49-F238E27FC236}">
                    <a16:creationId xmlns:a16="http://schemas.microsoft.com/office/drawing/2014/main" id="{E9B83CD4-53AA-0947-971B-9B837B3E8165}"/>
                  </a:ext>
                </a:extLst>
              </p:cNvPr>
              <p:cNvPicPr preferRelativeResize="0"/>
              <p:nvPr/>
            </p:nvPicPr>
            <p:blipFill>
              <a:blip r:embed="rId12">
                <a:alphaModFix/>
              </a:blip>
              <a:stretch>
                <a:fillRect/>
              </a:stretch>
            </p:blipFill>
            <p:spPr>
              <a:xfrm>
                <a:off x="2012164" y="2383963"/>
                <a:ext cx="393600" cy="393600"/>
              </a:xfrm>
              <a:prstGeom prst="rect">
                <a:avLst/>
              </a:prstGeom>
              <a:noFill/>
              <a:ln>
                <a:noFill/>
              </a:ln>
            </p:spPr>
          </p:pic>
        </p:grpSp>
        <p:sp>
          <p:nvSpPr>
            <p:cNvPr id="16" name="TextBox 15">
              <a:extLst>
                <a:ext uri="{FF2B5EF4-FFF2-40B4-BE49-F238E27FC236}">
                  <a16:creationId xmlns:a16="http://schemas.microsoft.com/office/drawing/2014/main" id="{88B876E3-E691-234B-B00E-6C87243C5445}"/>
                </a:ext>
              </a:extLst>
            </p:cNvPr>
            <p:cNvSpPr txBox="1"/>
            <p:nvPr/>
          </p:nvSpPr>
          <p:spPr>
            <a:xfrm>
              <a:off x="3368045" y="5464676"/>
              <a:ext cx="1699504" cy="400110"/>
            </a:xfrm>
            <a:prstGeom prst="rect">
              <a:avLst/>
            </a:prstGeom>
            <a:noFill/>
          </p:spPr>
          <p:txBody>
            <a:bodyPr wrap="none" rtlCol="0">
              <a:spAutoFit/>
            </a:bodyPr>
            <a:lstStyle/>
            <a:p>
              <a:pPr algn="l"/>
              <a:r>
                <a:rPr lang="en-US" sz="2000" b="1" i="0" dirty="0">
                  <a:latin typeface="Montserrat" pitchFamily="2" charset="77"/>
                </a:rPr>
                <a:t>Server-side</a:t>
              </a:r>
            </a:p>
          </p:txBody>
        </p:sp>
        <p:sp>
          <p:nvSpPr>
            <p:cNvPr id="17" name="TextBox 16">
              <a:extLst>
                <a:ext uri="{FF2B5EF4-FFF2-40B4-BE49-F238E27FC236}">
                  <a16:creationId xmlns:a16="http://schemas.microsoft.com/office/drawing/2014/main" id="{5EF44711-B9B2-CB4F-8D04-B9D8BA4106E2}"/>
                </a:ext>
              </a:extLst>
            </p:cNvPr>
            <p:cNvSpPr txBox="1"/>
            <p:nvPr/>
          </p:nvSpPr>
          <p:spPr>
            <a:xfrm>
              <a:off x="2599405" y="5756361"/>
              <a:ext cx="3236784" cy="646331"/>
            </a:xfrm>
            <a:prstGeom prst="rect">
              <a:avLst/>
            </a:prstGeom>
            <a:noFill/>
          </p:spPr>
          <p:txBody>
            <a:bodyPr wrap="none" rtlCol="0">
              <a:spAutoFit/>
            </a:bodyPr>
            <a:lstStyle/>
            <a:p>
              <a:pPr algn="ctr"/>
              <a:r>
                <a:rPr lang="en-US" dirty="0">
                  <a:latin typeface="Montserrat" pitchFamily="2" charset="77"/>
                </a:rPr>
                <a:t>v</a:t>
              </a:r>
              <a:r>
                <a:rPr lang="en-US" b="0" i="0" dirty="0">
                  <a:latin typeface="Montserrat" pitchFamily="2" charset="77"/>
                </a:rPr>
                <a:t>m2, realms-shim, </a:t>
              </a:r>
              <a:r>
                <a:rPr lang="en-US" b="0" i="0" dirty="0" err="1">
                  <a:latin typeface="Montserrat" pitchFamily="2" charset="77"/>
                </a:rPr>
                <a:t>ses</a:t>
              </a:r>
              <a:endParaRPr lang="en-US" b="0" i="0" dirty="0">
                <a:latin typeface="Montserrat" pitchFamily="2" charset="77"/>
              </a:endParaRPr>
            </a:p>
            <a:p>
              <a:pPr algn="ctr"/>
              <a:r>
                <a:rPr lang="en-US" b="0" i="0" dirty="0">
                  <a:latin typeface="Montserrat" pitchFamily="2" charset="77"/>
                </a:rPr>
                <a:t>safe-eval, near-membrane</a:t>
              </a:r>
            </a:p>
          </p:txBody>
        </p:sp>
      </p:grpSp>
      <p:grpSp>
        <p:nvGrpSpPr>
          <p:cNvPr id="26" name="Group 25">
            <a:extLst>
              <a:ext uri="{FF2B5EF4-FFF2-40B4-BE49-F238E27FC236}">
                <a16:creationId xmlns:a16="http://schemas.microsoft.com/office/drawing/2014/main" id="{BFCF62CC-A39C-4044-A900-576A8CD76254}"/>
              </a:ext>
            </a:extLst>
          </p:cNvPr>
          <p:cNvGrpSpPr/>
          <p:nvPr/>
        </p:nvGrpSpPr>
        <p:grpSpPr>
          <a:xfrm>
            <a:off x="6894955" y="4096641"/>
            <a:ext cx="1881057" cy="2321030"/>
            <a:chOff x="7110477" y="1883827"/>
            <a:chExt cx="2748613" cy="3564041"/>
          </a:xfrm>
        </p:grpSpPr>
        <p:grpSp>
          <p:nvGrpSpPr>
            <p:cNvPr id="31" name="Group 30">
              <a:extLst>
                <a:ext uri="{FF2B5EF4-FFF2-40B4-BE49-F238E27FC236}">
                  <a16:creationId xmlns:a16="http://schemas.microsoft.com/office/drawing/2014/main" id="{D474BE18-8DF5-944F-A046-735DA68695C5}"/>
                </a:ext>
              </a:extLst>
            </p:cNvPr>
            <p:cNvGrpSpPr/>
            <p:nvPr/>
          </p:nvGrpSpPr>
          <p:grpSpPr>
            <a:xfrm>
              <a:off x="7110477" y="1883827"/>
              <a:ext cx="2748613" cy="2244792"/>
              <a:chOff x="3552796" y="2963312"/>
              <a:chExt cx="1358484" cy="1153575"/>
            </a:xfrm>
          </p:grpSpPr>
          <p:pic>
            <p:nvPicPr>
              <p:cNvPr id="34" name="Google Shape;193;p21">
                <a:extLst>
                  <a:ext uri="{FF2B5EF4-FFF2-40B4-BE49-F238E27FC236}">
                    <a16:creationId xmlns:a16="http://schemas.microsoft.com/office/drawing/2014/main" id="{B46A6CBE-AB6D-3843-BDC4-BB4D14CAB59B}"/>
                  </a:ext>
                </a:extLst>
              </p:cNvPr>
              <p:cNvPicPr preferRelativeResize="0"/>
              <p:nvPr/>
            </p:nvPicPr>
            <p:blipFill rotWithShape="1">
              <a:blip r:embed="rId13">
                <a:alphaModFix/>
              </a:blip>
              <a:srcRect l="9126" t="6551" r="8426" b="6551"/>
              <a:stretch/>
            </p:blipFill>
            <p:spPr>
              <a:xfrm>
                <a:off x="3552796" y="3507388"/>
                <a:ext cx="578309" cy="609499"/>
              </a:xfrm>
              <a:prstGeom prst="rect">
                <a:avLst/>
              </a:prstGeom>
              <a:noFill/>
              <a:ln>
                <a:noFill/>
              </a:ln>
            </p:spPr>
          </p:pic>
          <p:pic>
            <p:nvPicPr>
              <p:cNvPr id="35" name="Google Shape;194;p21">
                <a:extLst>
                  <a:ext uri="{FF2B5EF4-FFF2-40B4-BE49-F238E27FC236}">
                    <a16:creationId xmlns:a16="http://schemas.microsoft.com/office/drawing/2014/main" id="{3282D063-D8C0-EC41-BDE6-362FB8C809AB}"/>
                  </a:ext>
                </a:extLst>
              </p:cNvPr>
              <p:cNvPicPr preferRelativeResize="0"/>
              <p:nvPr/>
            </p:nvPicPr>
            <p:blipFill rotWithShape="1">
              <a:blip r:embed="rId14">
                <a:alphaModFix/>
              </a:blip>
              <a:srcRect l="13167" t="11235" r="11502" b="11651"/>
              <a:stretch/>
            </p:blipFill>
            <p:spPr>
              <a:xfrm>
                <a:off x="3937730" y="2963312"/>
                <a:ext cx="609526" cy="623916"/>
              </a:xfrm>
              <a:prstGeom prst="rect">
                <a:avLst/>
              </a:prstGeom>
              <a:noFill/>
              <a:ln>
                <a:noFill/>
              </a:ln>
            </p:spPr>
          </p:pic>
          <p:pic>
            <p:nvPicPr>
              <p:cNvPr id="36" name="Google Shape;195;p21">
                <a:extLst>
                  <a:ext uri="{FF2B5EF4-FFF2-40B4-BE49-F238E27FC236}">
                    <a16:creationId xmlns:a16="http://schemas.microsoft.com/office/drawing/2014/main" id="{88DC2F28-B0F9-D844-916A-FF07345B4CBA}"/>
                  </a:ext>
                </a:extLst>
              </p:cNvPr>
              <p:cNvPicPr preferRelativeResize="0"/>
              <p:nvPr/>
            </p:nvPicPr>
            <p:blipFill rotWithShape="1">
              <a:blip r:embed="rId15">
                <a:alphaModFix/>
              </a:blip>
              <a:srcRect l="8776" t="7797" r="9047" b="10032"/>
              <a:stretch/>
            </p:blipFill>
            <p:spPr>
              <a:xfrm>
                <a:off x="4301754" y="3507387"/>
                <a:ext cx="609526" cy="609499"/>
              </a:xfrm>
              <a:prstGeom prst="rect">
                <a:avLst/>
              </a:prstGeom>
              <a:noFill/>
              <a:ln>
                <a:noFill/>
              </a:ln>
            </p:spPr>
          </p:pic>
        </p:grpSp>
        <p:sp>
          <p:nvSpPr>
            <p:cNvPr id="32" name="TextBox 31">
              <a:extLst>
                <a:ext uri="{FF2B5EF4-FFF2-40B4-BE49-F238E27FC236}">
                  <a16:creationId xmlns:a16="http://schemas.microsoft.com/office/drawing/2014/main" id="{F38438C4-32AC-CA4B-BC84-F4A972D7CCB9}"/>
                </a:ext>
              </a:extLst>
            </p:cNvPr>
            <p:cNvSpPr txBox="1"/>
            <p:nvPr/>
          </p:nvSpPr>
          <p:spPr>
            <a:xfrm>
              <a:off x="7369208" y="4326183"/>
              <a:ext cx="2382607" cy="614386"/>
            </a:xfrm>
            <a:prstGeom prst="rect">
              <a:avLst/>
            </a:prstGeom>
            <a:noFill/>
          </p:spPr>
          <p:txBody>
            <a:bodyPr wrap="none" rtlCol="0">
              <a:spAutoFit/>
            </a:bodyPr>
            <a:lstStyle/>
            <a:p>
              <a:pPr algn="l"/>
              <a:r>
                <a:rPr lang="en-US" sz="2000" b="1" i="0" dirty="0">
                  <a:latin typeface="Montserrat" pitchFamily="2" charset="77"/>
                </a:rPr>
                <a:t>Client-side</a:t>
              </a:r>
            </a:p>
          </p:txBody>
        </p:sp>
        <p:sp>
          <p:nvSpPr>
            <p:cNvPr id="33" name="TextBox 32">
              <a:extLst>
                <a:ext uri="{FF2B5EF4-FFF2-40B4-BE49-F238E27FC236}">
                  <a16:creationId xmlns:a16="http://schemas.microsoft.com/office/drawing/2014/main" id="{B5C48540-0848-9248-A96A-39736BCE1AB4}"/>
                </a:ext>
              </a:extLst>
            </p:cNvPr>
            <p:cNvSpPr txBox="1"/>
            <p:nvPr/>
          </p:nvSpPr>
          <p:spPr>
            <a:xfrm>
              <a:off x="7746320" y="4880743"/>
              <a:ext cx="1555769" cy="567125"/>
            </a:xfrm>
            <a:prstGeom prst="rect">
              <a:avLst/>
            </a:prstGeom>
            <a:noFill/>
          </p:spPr>
          <p:txBody>
            <a:bodyPr wrap="none" rtlCol="0">
              <a:spAutoFit/>
            </a:bodyPr>
            <a:lstStyle/>
            <a:p>
              <a:pPr algn="l"/>
              <a:r>
                <a:rPr lang="en-US" dirty="0" err="1">
                  <a:latin typeface="Montserrat" pitchFamily="2" charset="77"/>
                </a:rPr>
                <a:t>A</a:t>
              </a:r>
              <a:r>
                <a:rPr lang="en-US" b="0" i="0" dirty="0" err="1">
                  <a:latin typeface="Montserrat" pitchFamily="2" charset="77"/>
                </a:rPr>
                <a:t>dSafe</a:t>
              </a:r>
              <a:r>
                <a:rPr lang="en-US" b="0" i="0" dirty="0">
                  <a:latin typeface="Montserrat" pitchFamily="2" charset="77"/>
                </a:rPr>
                <a:t> </a:t>
              </a:r>
            </a:p>
          </p:txBody>
        </p:sp>
      </p:grpSp>
    </p:spTree>
    <p:extLst>
      <p:ext uri="{BB962C8B-B14F-4D97-AF65-F5344CB8AC3E}">
        <p14:creationId xmlns:p14="http://schemas.microsoft.com/office/powerpoint/2010/main" val="27271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4FA1-4D29-5348-987A-01B8C2C61D98}"/>
              </a:ext>
            </a:extLst>
          </p:cNvPr>
          <p:cNvSpPr>
            <a:spLocks noGrp="1"/>
          </p:cNvSpPr>
          <p:nvPr>
            <p:ph type="title"/>
          </p:nvPr>
        </p:nvSpPr>
        <p:spPr/>
        <p:txBody>
          <a:bodyPr/>
          <a:lstStyle/>
          <a:p>
            <a:r>
              <a:rPr lang="en-US" dirty="0"/>
              <a:t>Quantitative Results</a:t>
            </a:r>
          </a:p>
        </p:txBody>
      </p:sp>
      <p:sp>
        <p:nvSpPr>
          <p:cNvPr id="3" name="Slide Number Placeholder 2">
            <a:extLst>
              <a:ext uri="{FF2B5EF4-FFF2-40B4-BE49-F238E27FC236}">
                <a16:creationId xmlns:a16="http://schemas.microsoft.com/office/drawing/2014/main" id="{61BAC288-24CA-6D4C-ABDD-5B11666828E5}"/>
              </a:ext>
            </a:extLst>
          </p:cNvPr>
          <p:cNvSpPr>
            <a:spLocks noGrp="1"/>
          </p:cNvSpPr>
          <p:nvPr>
            <p:ph type="sldNum" sz="quarter" idx="11"/>
          </p:nvPr>
        </p:nvSpPr>
        <p:spPr>
          <a:xfrm>
            <a:off x="318969" y="6417090"/>
            <a:ext cx="547688" cy="251999"/>
          </a:xfrm>
        </p:spPr>
        <p:txBody>
          <a:bodyPr/>
          <a:lstStyle/>
          <a:p>
            <a:fld id="{52689698-0BB7-BE4D-A8C0-0C9B085F3959}" type="slidenum">
              <a:rPr lang="de-DE" smtClean="0"/>
              <a:pPr/>
              <a:t>24</a:t>
            </a:fld>
            <a:endParaRPr lang="de-DE"/>
          </a:p>
        </p:txBody>
      </p:sp>
      <p:sp>
        <p:nvSpPr>
          <p:cNvPr id="7" name="TextBox 6">
            <a:extLst>
              <a:ext uri="{FF2B5EF4-FFF2-40B4-BE49-F238E27FC236}">
                <a16:creationId xmlns:a16="http://schemas.microsoft.com/office/drawing/2014/main" id="{B6C7B93F-52FA-9C43-94D1-14BF2A10446B}"/>
              </a:ext>
            </a:extLst>
          </p:cNvPr>
          <p:cNvSpPr txBox="1"/>
          <p:nvPr/>
        </p:nvSpPr>
        <p:spPr>
          <a:xfrm>
            <a:off x="231502" y="6417090"/>
            <a:ext cx="11728996" cy="338554"/>
          </a:xfrm>
          <a:prstGeom prst="rect">
            <a:avLst/>
          </a:prstGeom>
          <a:noFill/>
        </p:spPr>
        <p:txBody>
          <a:bodyPr wrap="square" rtlCol="0">
            <a:spAutoFit/>
          </a:bodyPr>
          <a:lstStyle/>
          <a:p>
            <a:pPr algn="ctr"/>
            <a:r>
              <a:rPr lang="en-US" sz="1600" dirty="0">
                <a:latin typeface="Montserrat" pitchFamily="2" charset="77"/>
              </a:rPr>
              <a:t>Results of testing the sandboxes using SANDDRILLER across the selected Node.js versions</a:t>
            </a:r>
            <a:endParaRPr lang="en-US" sz="1600" b="0" i="0" dirty="0">
              <a:latin typeface="Montserrat" pitchFamily="2" charset="77"/>
            </a:endParaRPr>
          </a:p>
        </p:txBody>
      </p:sp>
      <p:pic>
        <p:nvPicPr>
          <p:cNvPr id="10" name="Picture 9">
            <a:extLst>
              <a:ext uri="{FF2B5EF4-FFF2-40B4-BE49-F238E27FC236}">
                <a16:creationId xmlns:a16="http://schemas.microsoft.com/office/drawing/2014/main" id="{8E591B1A-C947-304B-990A-37A057B7446D}"/>
              </a:ext>
            </a:extLst>
          </p:cNvPr>
          <p:cNvPicPr>
            <a:picLocks noChangeAspect="1"/>
          </p:cNvPicPr>
          <p:nvPr/>
        </p:nvPicPr>
        <p:blipFill rotWithShape="1">
          <a:blip r:embed="rId3"/>
          <a:srcRect l="13365" t="23479" r="13302" b="55500"/>
          <a:stretch/>
        </p:blipFill>
        <p:spPr>
          <a:xfrm>
            <a:off x="1606296" y="566928"/>
            <a:ext cx="8979407" cy="3273737"/>
          </a:xfrm>
          <a:prstGeom prst="rect">
            <a:avLst/>
          </a:prstGeom>
        </p:spPr>
      </p:pic>
      <p:pic>
        <p:nvPicPr>
          <p:cNvPr id="11" name="Picture 10">
            <a:extLst>
              <a:ext uri="{FF2B5EF4-FFF2-40B4-BE49-F238E27FC236}">
                <a16:creationId xmlns:a16="http://schemas.microsoft.com/office/drawing/2014/main" id="{EB92BE35-B20A-1D4F-93D6-561ECB3735BB}"/>
              </a:ext>
            </a:extLst>
          </p:cNvPr>
          <p:cNvPicPr>
            <a:picLocks noChangeAspect="1"/>
          </p:cNvPicPr>
          <p:nvPr/>
        </p:nvPicPr>
        <p:blipFill rotWithShape="1">
          <a:blip r:embed="rId3"/>
          <a:srcRect l="13365" t="60251" r="13302" b="23768"/>
          <a:stretch/>
        </p:blipFill>
        <p:spPr>
          <a:xfrm>
            <a:off x="1606296" y="3928327"/>
            <a:ext cx="8979407" cy="2488763"/>
          </a:xfrm>
          <a:prstGeom prst="rect">
            <a:avLst/>
          </a:prstGeom>
        </p:spPr>
      </p:pic>
      <p:sp>
        <p:nvSpPr>
          <p:cNvPr id="16" name="Google Shape;168;p20">
            <a:extLst>
              <a:ext uri="{FF2B5EF4-FFF2-40B4-BE49-F238E27FC236}">
                <a16:creationId xmlns:a16="http://schemas.microsoft.com/office/drawing/2014/main" id="{C07CDB5E-1025-1940-B0C2-3DA2F616E6C5}"/>
              </a:ext>
            </a:extLst>
          </p:cNvPr>
          <p:cNvSpPr/>
          <p:nvPr/>
        </p:nvSpPr>
        <p:spPr>
          <a:xfrm>
            <a:off x="6373015" y="1866026"/>
            <a:ext cx="482704"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17" name="Google Shape;168;p20">
            <a:extLst>
              <a:ext uri="{FF2B5EF4-FFF2-40B4-BE49-F238E27FC236}">
                <a16:creationId xmlns:a16="http://schemas.microsoft.com/office/drawing/2014/main" id="{BC9B99D7-0F49-674B-A108-C0E6D258EB4E}"/>
              </a:ext>
            </a:extLst>
          </p:cNvPr>
          <p:cNvSpPr/>
          <p:nvPr/>
        </p:nvSpPr>
        <p:spPr>
          <a:xfrm>
            <a:off x="6374790" y="4386152"/>
            <a:ext cx="482704"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18" name="Google Shape;168;p20">
            <a:extLst>
              <a:ext uri="{FF2B5EF4-FFF2-40B4-BE49-F238E27FC236}">
                <a16:creationId xmlns:a16="http://schemas.microsoft.com/office/drawing/2014/main" id="{560C6BBE-D8AD-354D-8D08-881929542002}"/>
              </a:ext>
            </a:extLst>
          </p:cNvPr>
          <p:cNvSpPr/>
          <p:nvPr/>
        </p:nvSpPr>
        <p:spPr>
          <a:xfrm>
            <a:off x="2165756" y="4884681"/>
            <a:ext cx="565037"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19" name="Google Shape;168;p20">
            <a:extLst>
              <a:ext uri="{FF2B5EF4-FFF2-40B4-BE49-F238E27FC236}">
                <a16:creationId xmlns:a16="http://schemas.microsoft.com/office/drawing/2014/main" id="{F9845088-4DEE-D841-AF82-16B06F170C1D}"/>
              </a:ext>
            </a:extLst>
          </p:cNvPr>
          <p:cNvSpPr/>
          <p:nvPr/>
        </p:nvSpPr>
        <p:spPr>
          <a:xfrm>
            <a:off x="2165756" y="2338896"/>
            <a:ext cx="565037"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0" name="Google Shape;168;p20">
            <a:extLst>
              <a:ext uri="{FF2B5EF4-FFF2-40B4-BE49-F238E27FC236}">
                <a16:creationId xmlns:a16="http://schemas.microsoft.com/office/drawing/2014/main" id="{ACAC58CB-E180-C947-AA04-EB2345AD6E1F}"/>
              </a:ext>
            </a:extLst>
          </p:cNvPr>
          <p:cNvSpPr/>
          <p:nvPr/>
        </p:nvSpPr>
        <p:spPr>
          <a:xfrm>
            <a:off x="7160322" y="3289425"/>
            <a:ext cx="565037"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1" name="Google Shape;168;p20">
            <a:extLst>
              <a:ext uri="{FF2B5EF4-FFF2-40B4-BE49-F238E27FC236}">
                <a16:creationId xmlns:a16="http://schemas.microsoft.com/office/drawing/2014/main" id="{0DBA115D-23CD-564D-B9B0-7E814DEE2676}"/>
              </a:ext>
            </a:extLst>
          </p:cNvPr>
          <p:cNvSpPr/>
          <p:nvPr/>
        </p:nvSpPr>
        <p:spPr>
          <a:xfrm>
            <a:off x="7160322" y="5826273"/>
            <a:ext cx="565037"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2" name="Google Shape;168;p20">
            <a:extLst>
              <a:ext uri="{FF2B5EF4-FFF2-40B4-BE49-F238E27FC236}">
                <a16:creationId xmlns:a16="http://schemas.microsoft.com/office/drawing/2014/main" id="{00E45EBE-C36F-AD4D-B0AF-CD334DC8CBF8}"/>
              </a:ext>
            </a:extLst>
          </p:cNvPr>
          <p:cNvSpPr/>
          <p:nvPr/>
        </p:nvSpPr>
        <p:spPr>
          <a:xfrm>
            <a:off x="8746343" y="4858290"/>
            <a:ext cx="565037" cy="462995"/>
          </a:xfrm>
          <a:prstGeom prst="rect">
            <a:avLst/>
          </a:prstGeom>
          <a:noFill/>
          <a:ln w="19050" cap="flat" cmpd="sng">
            <a:solidFill>
              <a:srgbClr val="00C8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3" name="Google Shape;168;p20">
            <a:extLst>
              <a:ext uri="{FF2B5EF4-FFF2-40B4-BE49-F238E27FC236}">
                <a16:creationId xmlns:a16="http://schemas.microsoft.com/office/drawing/2014/main" id="{A0D0F681-F185-A044-A69A-5A6818F15829}"/>
              </a:ext>
            </a:extLst>
          </p:cNvPr>
          <p:cNvSpPr/>
          <p:nvPr/>
        </p:nvSpPr>
        <p:spPr>
          <a:xfrm>
            <a:off x="6290683" y="4893824"/>
            <a:ext cx="565037" cy="462995"/>
          </a:xfrm>
          <a:prstGeom prst="rect">
            <a:avLst/>
          </a:prstGeom>
          <a:noFill/>
          <a:ln w="19050" cap="flat" cmpd="sng">
            <a:solidFill>
              <a:srgbClr val="00C8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4" name="Google Shape;168;p20">
            <a:extLst>
              <a:ext uri="{FF2B5EF4-FFF2-40B4-BE49-F238E27FC236}">
                <a16:creationId xmlns:a16="http://schemas.microsoft.com/office/drawing/2014/main" id="{3E4808DB-A5DD-E14B-9257-5FDC4D64AFE5}"/>
              </a:ext>
            </a:extLst>
          </p:cNvPr>
          <p:cNvSpPr/>
          <p:nvPr/>
        </p:nvSpPr>
        <p:spPr>
          <a:xfrm>
            <a:off x="8746343" y="2331440"/>
            <a:ext cx="565037"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5" name="Google Shape;168;p20">
            <a:extLst>
              <a:ext uri="{FF2B5EF4-FFF2-40B4-BE49-F238E27FC236}">
                <a16:creationId xmlns:a16="http://schemas.microsoft.com/office/drawing/2014/main" id="{7F042683-AB7C-A640-8A7D-A2405E221068}"/>
              </a:ext>
            </a:extLst>
          </p:cNvPr>
          <p:cNvSpPr/>
          <p:nvPr/>
        </p:nvSpPr>
        <p:spPr>
          <a:xfrm>
            <a:off x="6331849" y="2337209"/>
            <a:ext cx="565037"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9" name="Google Shape;168;p20">
            <a:extLst>
              <a:ext uri="{FF2B5EF4-FFF2-40B4-BE49-F238E27FC236}">
                <a16:creationId xmlns:a16="http://schemas.microsoft.com/office/drawing/2014/main" id="{F4854A25-D9DD-2E47-8BB7-F7E4169C40FE}"/>
              </a:ext>
            </a:extLst>
          </p:cNvPr>
          <p:cNvSpPr/>
          <p:nvPr/>
        </p:nvSpPr>
        <p:spPr>
          <a:xfrm>
            <a:off x="3315374" y="2353809"/>
            <a:ext cx="3554148" cy="431460"/>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30" name="Google Shape;168;p20">
            <a:extLst>
              <a:ext uri="{FF2B5EF4-FFF2-40B4-BE49-F238E27FC236}">
                <a16:creationId xmlns:a16="http://schemas.microsoft.com/office/drawing/2014/main" id="{F8B2E17E-AA60-6746-BB2F-191024736D06}"/>
              </a:ext>
            </a:extLst>
          </p:cNvPr>
          <p:cNvSpPr/>
          <p:nvPr/>
        </p:nvSpPr>
        <p:spPr>
          <a:xfrm>
            <a:off x="3320913" y="2785269"/>
            <a:ext cx="3543068"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31" name="Google Shape;168;p20">
            <a:extLst>
              <a:ext uri="{FF2B5EF4-FFF2-40B4-BE49-F238E27FC236}">
                <a16:creationId xmlns:a16="http://schemas.microsoft.com/office/drawing/2014/main" id="{078C44B6-1D47-C141-A867-1D1EEFA6C889}"/>
              </a:ext>
            </a:extLst>
          </p:cNvPr>
          <p:cNvSpPr/>
          <p:nvPr/>
        </p:nvSpPr>
        <p:spPr>
          <a:xfrm>
            <a:off x="3315374" y="1378243"/>
            <a:ext cx="3534921" cy="4629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Tree>
    <p:extLst>
      <p:ext uri="{BB962C8B-B14F-4D97-AF65-F5344CB8AC3E}">
        <p14:creationId xmlns:p14="http://schemas.microsoft.com/office/powerpoint/2010/main" val="163832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7"/>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5"/>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4"/>
                                        </p:tgtEl>
                                        <p:attrNameLst>
                                          <p:attrName>style.visibility</p:attrName>
                                        </p:attrNameLst>
                                      </p:cBhvr>
                                      <p:to>
                                        <p:strVal val="hidden"/>
                                      </p:to>
                                    </p:set>
                                  </p:childTnLst>
                                </p:cTn>
                              </p:par>
                              <p:par>
                                <p:cTn id="56" presetID="10" presetClass="entr" presetSubtype="0" fill="hold" grpId="2"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9" grpId="0" animBg="1"/>
      <p:bldP spid="30" grpId="0" animBg="1"/>
      <p:bldP spid="31"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4FA1-4D29-5348-987A-01B8C2C61D98}"/>
              </a:ext>
            </a:extLst>
          </p:cNvPr>
          <p:cNvSpPr>
            <a:spLocks noGrp="1"/>
          </p:cNvSpPr>
          <p:nvPr>
            <p:ph type="title"/>
          </p:nvPr>
        </p:nvSpPr>
        <p:spPr/>
        <p:txBody>
          <a:bodyPr/>
          <a:lstStyle/>
          <a:p>
            <a:r>
              <a:rPr lang="en-US" dirty="0"/>
              <a:t>Quantitative Results Cont.</a:t>
            </a:r>
          </a:p>
        </p:txBody>
      </p:sp>
      <p:sp>
        <p:nvSpPr>
          <p:cNvPr id="3" name="Slide Number Placeholder 2">
            <a:extLst>
              <a:ext uri="{FF2B5EF4-FFF2-40B4-BE49-F238E27FC236}">
                <a16:creationId xmlns:a16="http://schemas.microsoft.com/office/drawing/2014/main" id="{61BAC288-24CA-6D4C-ABDD-5B11666828E5}"/>
              </a:ext>
            </a:extLst>
          </p:cNvPr>
          <p:cNvSpPr>
            <a:spLocks noGrp="1"/>
          </p:cNvSpPr>
          <p:nvPr>
            <p:ph type="sldNum" sz="quarter" idx="11"/>
          </p:nvPr>
        </p:nvSpPr>
        <p:spPr/>
        <p:txBody>
          <a:bodyPr/>
          <a:lstStyle/>
          <a:p>
            <a:fld id="{52689698-0BB7-BE4D-A8C0-0C9B085F3959}" type="slidenum">
              <a:rPr lang="de-DE" smtClean="0"/>
              <a:pPr/>
              <a:t>25</a:t>
            </a:fld>
            <a:endParaRPr lang="de-DE"/>
          </a:p>
        </p:txBody>
      </p:sp>
      <p:pic>
        <p:nvPicPr>
          <p:cNvPr id="6" name="Picture 5">
            <a:extLst>
              <a:ext uri="{FF2B5EF4-FFF2-40B4-BE49-F238E27FC236}">
                <a16:creationId xmlns:a16="http://schemas.microsoft.com/office/drawing/2014/main" id="{733DEF52-44B3-9C42-AA12-7AE12E38CC4B}"/>
              </a:ext>
            </a:extLst>
          </p:cNvPr>
          <p:cNvPicPr>
            <a:picLocks noChangeAspect="1"/>
          </p:cNvPicPr>
          <p:nvPr/>
        </p:nvPicPr>
        <p:blipFill rotWithShape="1">
          <a:blip r:embed="rId3"/>
          <a:srcRect l="8113" t="39131" r="8425" b="39420"/>
          <a:stretch/>
        </p:blipFill>
        <p:spPr>
          <a:xfrm>
            <a:off x="144035" y="1736060"/>
            <a:ext cx="11903930" cy="3959061"/>
          </a:xfrm>
          <a:prstGeom prst="rect">
            <a:avLst/>
          </a:prstGeom>
        </p:spPr>
      </p:pic>
      <p:sp>
        <p:nvSpPr>
          <p:cNvPr id="7" name="TextBox 6">
            <a:extLst>
              <a:ext uri="{FF2B5EF4-FFF2-40B4-BE49-F238E27FC236}">
                <a16:creationId xmlns:a16="http://schemas.microsoft.com/office/drawing/2014/main" id="{B6C7B93F-52FA-9C43-94D1-14BF2A10446B}"/>
              </a:ext>
            </a:extLst>
          </p:cNvPr>
          <p:cNvSpPr txBox="1"/>
          <p:nvPr/>
        </p:nvSpPr>
        <p:spPr>
          <a:xfrm>
            <a:off x="231502" y="5947406"/>
            <a:ext cx="11728996" cy="400110"/>
          </a:xfrm>
          <a:prstGeom prst="rect">
            <a:avLst/>
          </a:prstGeom>
          <a:noFill/>
        </p:spPr>
        <p:txBody>
          <a:bodyPr wrap="square" rtlCol="0">
            <a:spAutoFit/>
          </a:bodyPr>
          <a:lstStyle/>
          <a:p>
            <a:pPr algn="l"/>
            <a:r>
              <a:rPr lang="en-US" sz="2000" dirty="0">
                <a:latin typeface="Montserrat" pitchFamily="2" charset="77"/>
              </a:rPr>
              <a:t>Results of testing the sandboxes using SANDDRILLER across the selected Node.js versions</a:t>
            </a:r>
            <a:endParaRPr lang="en-US" sz="2000" b="0" i="0" dirty="0">
              <a:latin typeface="Montserrat" pitchFamily="2" charset="77"/>
            </a:endParaRPr>
          </a:p>
        </p:txBody>
      </p:sp>
      <p:sp>
        <p:nvSpPr>
          <p:cNvPr id="8" name="TextBox 7">
            <a:extLst>
              <a:ext uri="{FF2B5EF4-FFF2-40B4-BE49-F238E27FC236}">
                <a16:creationId xmlns:a16="http://schemas.microsoft.com/office/drawing/2014/main" id="{0BDEC86B-C873-C24F-B1CA-2D7D8559992E}"/>
              </a:ext>
            </a:extLst>
          </p:cNvPr>
          <p:cNvSpPr txBox="1"/>
          <p:nvPr/>
        </p:nvSpPr>
        <p:spPr>
          <a:xfrm>
            <a:off x="2379806" y="2821420"/>
            <a:ext cx="7432387" cy="1938992"/>
          </a:xfrm>
          <a:prstGeom prst="rect">
            <a:avLst/>
          </a:prstGeom>
          <a:noFill/>
        </p:spPr>
        <p:txBody>
          <a:bodyPr wrap="square" rtlCol="0">
            <a:spAutoFit/>
          </a:bodyPr>
          <a:lstStyle/>
          <a:p>
            <a:pPr algn="l"/>
            <a:r>
              <a:rPr lang="en-US" sz="12000" b="1" i="0" dirty="0">
                <a:solidFill>
                  <a:srgbClr val="00C8FF"/>
                </a:solidFill>
                <a:latin typeface="Montserrat" pitchFamily="2" charset="77"/>
              </a:rPr>
              <a:t>9X CVEs</a:t>
            </a:r>
          </a:p>
        </p:txBody>
      </p:sp>
    </p:spTree>
    <p:extLst>
      <p:ext uri="{BB962C8B-B14F-4D97-AF65-F5344CB8AC3E}">
        <p14:creationId xmlns:p14="http://schemas.microsoft.com/office/powerpoint/2010/main" val="195589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CDA6-55AA-4F4C-BDDB-F6DD9C2F527F}"/>
              </a:ext>
            </a:extLst>
          </p:cNvPr>
          <p:cNvSpPr>
            <a:spLocks noGrp="1"/>
          </p:cNvSpPr>
          <p:nvPr>
            <p:ph type="title"/>
          </p:nvPr>
        </p:nvSpPr>
        <p:spPr/>
        <p:txBody>
          <a:bodyPr/>
          <a:lstStyle/>
          <a:p>
            <a:r>
              <a:rPr lang="en-US" dirty="0"/>
              <a:t>Qualitative Analysis: </a:t>
            </a:r>
            <a:r>
              <a:rPr lang="en" dirty="0"/>
              <a:t>CVE-2021-23449</a:t>
            </a:r>
            <a:endParaRPr lang="en-US" dirty="0"/>
          </a:p>
        </p:txBody>
      </p:sp>
      <p:sp>
        <p:nvSpPr>
          <p:cNvPr id="3" name="Slide Number Placeholder 2">
            <a:extLst>
              <a:ext uri="{FF2B5EF4-FFF2-40B4-BE49-F238E27FC236}">
                <a16:creationId xmlns:a16="http://schemas.microsoft.com/office/drawing/2014/main" id="{31F90478-E954-D246-B464-E5E44B52C18A}"/>
              </a:ext>
            </a:extLst>
          </p:cNvPr>
          <p:cNvSpPr>
            <a:spLocks noGrp="1"/>
          </p:cNvSpPr>
          <p:nvPr>
            <p:ph type="sldNum" sz="quarter" idx="11"/>
          </p:nvPr>
        </p:nvSpPr>
        <p:spPr/>
        <p:txBody>
          <a:bodyPr/>
          <a:lstStyle/>
          <a:p>
            <a:fld id="{52689698-0BB7-BE4D-A8C0-0C9B085F3959}" type="slidenum">
              <a:rPr lang="de-DE" smtClean="0"/>
              <a:pPr/>
              <a:t>26</a:t>
            </a:fld>
            <a:endParaRPr lang="de-DE"/>
          </a:p>
        </p:txBody>
      </p:sp>
      <p:sp>
        <p:nvSpPr>
          <p:cNvPr id="5" name="Google Shape;543;p36">
            <a:extLst>
              <a:ext uri="{FF2B5EF4-FFF2-40B4-BE49-F238E27FC236}">
                <a16:creationId xmlns:a16="http://schemas.microsoft.com/office/drawing/2014/main" id="{D89088D8-E7DB-B741-892A-A96CD2173AF5}"/>
              </a:ext>
            </a:extLst>
          </p:cNvPr>
          <p:cNvSpPr txBox="1"/>
          <p:nvPr/>
        </p:nvSpPr>
        <p:spPr>
          <a:xfrm>
            <a:off x="1547564" y="2409491"/>
            <a:ext cx="11006374" cy="3582489"/>
          </a:xfrm>
          <a:prstGeom prst="rect">
            <a:avLst/>
          </a:prstGeom>
          <a:noFill/>
          <a:ln>
            <a:noFill/>
          </a:ln>
        </p:spPr>
        <p:txBody>
          <a:bodyPr spcFirstLastPara="1" wrap="square" lIns="91425" tIns="91425" rIns="91425" bIns="91425" anchor="t" anchorCtr="0">
            <a:spAutoFit/>
          </a:bodyPr>
          <a:lstStyle/>
          <a:p>
            <a:pPr lvl="0">
              <a:lnSpc>
                <a:spcPct val="115000"/>
              </a:lnSpc>
            </a:pPr>
            <a:r>
              <a:rPr lang="en" sz="2400" dirty="0">
                <a:solidFill>
                  <a:srgbClr val="93C47D"/>
                </a:solidFill>
                <a:highlight>
                  <a:srgbClr val="FFFFFF"/>
                </a:highlight>
                <a:latin typeface="Consolas"/>
                <a:ea typeface="Consolas"/>
                <a:cs typeface="Consolas"/>
                <a:sym typeface="Consolas"/>
              </a:rPr>
              <a:t>1:</a:t>
            </a:r>
            <a:r>
              <a:rPr lang="en" sz="2400" dirty="0">
                <a:solidFill>
                  <a:srgbClr val="AA0D91"/>
                </a:solidFill>
                <a:highlight>
                  <a:srgbClr val="FFFFFF"/>
                </a:highlight>
                <a:latin typeface="Consolas"/>
                <a:ea typeface="Consolas"/>
                <a:cs typeface="Consolas"/>
                <a:sym typeface="Consolas"/>
              </a:rPr>
              <a:t> let</a:t>
            </a:r>
            <a:r>
              <a:rPr lang="en" sz="2400" dirty="0">
                <a:solidFill>
                  <a:schemeClr val="dk1"/>
                </a:solidFill>
                <a:highlight>
                  <a:srgbClr val="FFFFFF"/>
                </a:highlight>
                <a:latin typeface="Consolas"/>
                <a:ea typeface="Consolas"/>
                <a:cs typeface="Consolas"/>
                <a:sym typeface="Consolas"/>
              </a:rPr>
              <a:t> code = </a:t>
            </a:r>
            <a:r>
              <a:rPr lang="en" sz="2400" dirty="0">
                <a:solidFill>
                  <a:srgbClr val="C41A16"/>
                </a:solidFill>
                <a:highlight>
                  <a:srgbClr val="FFFFFF"/>
                </a:highlight>
                <a:latin typeface="Consolas"/>
                <a:ea typeface="Consolas"/>
                <a:cs typeface="Consolas"/>
                <a:sym typeface="Consolas"/>
              </a:rPr>
              <a:t>`</a:t>
            </a:r>
            <a:br>
              <a:rPr lang="en" sz="2400" dirty="0">
                <a:solidFill>
                  <a:srgbClr val="C41A16"/>
                </a:solidFill>
                <a:highlight>
                  <a:srgbClr val="FFFFFF"/>
                </a:highlight>
                <a:latin typeface="Consolas"/>
                <a:ea typeface="Consolas"/>
                <a:cs typeface="Consolas"/>
                <a:sym typeface="Consolas"/>
              </a:rPr>
            </a:br>
            <a:r>
              <a:rPr lang="en" sz="2400" dirty="0">
                <a:solidFill>
                  <a:srgbClr val="93C47D"/>
                </a:solidFill>
                <a:highlight>
                  <a:srgbClr val="FFFFFF"/>
                </a:highlight>
                <a:latin typeface="Consolas"/>
                <a:ea typeface="Consolas"/>
                <a:cs typeface="Consolas"/>
                <a:sym typeface="Consolas"/>
              </a:rPr>
              <a:t>2:</a:t>
            </a:r>
            <a:r>
              <a:rPr lang="en" sz="2400" dirty="0">
                <a:solidFill>
                  <a:srgbClr val="C41A16"/>
                </a:solidFill>
                <a:highlight>
                  <a:srgbClr val="FFFFFF"/>
                </a:highlight>
                <a:latin typeface="Consolas"/>
                <a:ea typeface="Consolas"/>
                <a:cs typeface="Consolas"/>
                <a:sym typeface="Consolas"/>
              </a:rPr>
              <a:t>    p = eval('import("</a:t>
            </a:r>
            <a:r>
              <a:rPr lang="en" sz="2400" dirty="0" err="1">
                <a:solidFill>
                  <a:srgbClr val="C41A16"/>
                </a:solidFill>
                <a:highlight>
                  <a:srgbClr val="FFFFFF"/>
                </a:highlight>
                <a:latin typeface="Consolas"/>
                <a:ea typeface="Consolas"/>
                <a:cs typeface="Consolas"/>
                <a:sym typeface="Consolas"/>
              </a:rPr>
              <a:t>kscx</a:t>
            </a:r>
            <a:r>
              <a:rPr lang="en" sz="2400" dirty="0">
                <a:solidFill>
                  <a:srgbClr val="C41A16"/>
                </a:solidFill>
                <a:highlight>
                  <a:srgbClr val="FFFFFF"/>
                </a:highlight>
                <a:latin typeface="Consolas"/>
                <a:ea typeface="Consolas"/>
                <a:cs typeface="Consolas"/>
                <a:sym typeface="Consolas"/>
              </a:rPr>
              <a:t>");');</a:t>
            </a:r>
            <a:br>
              <a:rPr lang="en" sz="2400" dirty="0">
                <a:solidFill>
                  <a:srgbClr val="C41A16"/>
                </a:solidFill>
                <a:highlight>
                  <a:srgbClr val="FFFFFF"/>
                </a:highlight>
                <a:latin typeface="Consolas"/>
                <a:ea typeface="Consolas"/>
                <a:cs typeface="Consolas"/>
                <a:sym typeface="Consolas"/>
              </a:rPr>
            </a:br>
            <a:r>
              <a:rPr lang="en" sz="2400" dirty="0">
                <a:solidFill>
                  <a:srgbClr val="93C47D"/>
                </a:solidFill>
                <a:highlight>
                  <a:srgbClr val="FFFFFF"/>
                </a:highlight>
                <a:latin typeface="Consolas"/>
                <a:ea typeface="Consolas"/>
                <a:cs typeface="Consolas"/>
                <a:sym typeface="Consolas"/>
              </a:rPr>
              <a:t>3:</a:t>
            </a:r>
            <a:r>
              <a:rPr lang="en" sz="2400" dirty="0">
                <a:solidFill>
                  <a:srgbClr val="C41A16"/>
                </a:solidFill>
                <a:highlight>
                  <a:srgbClr val="FFFFFF"/>
                </a:highlight>
                <a:latin typeface="Consolas"/>
                <a:ea typeface="Consolas"/>
                <a:cs typeface="Consolas"/>
                <a:sym typeface="Consolas"/>
              </a:rPr>
              <a:t>    </a:t>
            </a:r>
            <a:r>
              <a:rPr lang="en" sz="2400" dirty="0" err="1">
                <a:solidFill>
                  <a:srgbClr val="C41A16"/>
                </a:solidFill>
                <a:highlight>
                  <a:srgbClr val="FFFFFF"/>
                </a:highlight>
                <a:latin typeface="Consolas"/>
                <a:ea typeface="Consolas"/>
                <a:cs typeface="Consolas"/>
                <a:sym typeface="Consolas"/>
              </a:rPr>
              <a:t>p.__proto__.__proto__.polluted</a:t>
            </a:r>
            <a:r>
              <a:rPr lang="en" sz="2400" dirty="0">
                <a:solidFill>
                  <a:srgbClr val="C41A16"/>
                </a:solidFill>
                <a:highlight>
                  <a:srgbClr val="FFFFFF"/>
                </a:highlight>
                <a:latin typeface="Consolas"/>
                <a:ea typeface="Consolas"/>
                <a:cs typeface="Consolas"/>
                <a:sym typeface="Consolas"/>
              </a:rPr>
              <a:t> = 'polluted';</a:t>
            </a:r>
            <a:br>
              <a:rPr lang="en" sz="2400" dirty="0">
                <a:solidFill>
                  <a:srgbClr val="C41A16"/>
                </a:solidFill>
                <a:highlight>
                  <a:srgbClr val="FFFFFF"/>
                </a:highlight>
                <a:latin typeface="Consolas"/>
                <a:ea typeface="Consolas"/>
                <a:cs typeface="Consolas"/>
                <a:sym typeface="Consolas"/>
              </a:rPr>
            </a:br>
            <a:r>
              <a:rPr lang="en" sz="2400" dirty="0">
                <a:solidFill>
                  <a:srgbClr val="93C47D"/>
                </a:solidFill>
                <a:highlight>
                  <a:srgbClr val="FFFFFF"/>
                </a:highlight>
                <a:latin typeface="Consolas"/>
                <a:ea typeface="Consolas"/>
                <a:cs typeface="Consolas"/>
                <a:sym typeface="Consolas"/>
              </a:rPr>
              <a:t>4:</a:t>
            </a:r>
            <a:r>
              <a:rPr lang="en" sz="2400" dirty="0">
                <a:solidFill>
                  <a:srgbClr val="C41A16"/>
                </a:solidFill>
                <a:highlight>
                  <a:srgbClr val="FFFFFF"/>
                </a:highlight>
                <a:latin typeface="Consolas"/>
                <a:ea typeface="Consolas"/>
                <a:cs typeface="Consolas"/>
                <a:sym typeface="Consolas"/>
              </a:rPr>
              <a:t> `</a:t>
            </a:r>
            <a:r>
              <a:rPr lang="en" sz="2400" dirty="0">
                <a:solidFill>
                  <a:schemeClr val="dk1"/>
                </a:solidFill>
                <a:highlight>
                  <a:srgbClr val="FFFFFF"/>
                </a:highlight>
                <a:latin typeface="Consolas"/>
                <a:ea typeface="Consolas"/>
                <a:cs typeface="Consolas"/>
                <a:sym typeface="Consolas"/>
              </a:rPr>
              <a:t>;</a:t>
            </a:r>
            <a:br>
              <a:rPr lang="en" sz="2400" dirty="0">
                <a:solidFill>
                  <a:schemeClr val="dk1"/>
                </a:solidFill>
                <a:highlight>
                  <a:srgbClr val="FFFFFF"/>
                </a:highlight>
                <a:latin typeface="Consolas"/>
                <a:ea typeface="Consolas"/>
                <a:cs typeface="Consolas"/>
                <a:sym typeface="Consolas"/>
              </a:rPr>
            </a:br>
            <a:r>
              <a:rPr lang="en" sz="2400" dirty="0">
                <a:solidFill>
                  <a:srgbClr val="93C47D"/>
                </a:solidFill>
                <a:highlight>
                  <a:srgbClr val="FFFFFF"/>
                </a:highlight>
                <a:latin typeface="Consolas"/>
                <a:ea typeface="Consolas"/>
                <a:cs typeface="Consolas"/>
                <a:sym typeface="Consolas"/>
              </a:rPr>
              <a:t>5:</a:t>
            </a:r>
            <a:r>
              <a:rPr lang="en" sz="2400" dirty="0">
                <a:solidFill>
                  <a:schemeClr val="dk1"/>
                </a:solidFill>
                <a:highlight>
                  <a:srgbClr val="FFFFFF"/>
                </a:highlight>
                <a:latin typeface="Consolas"/>
                <a:ea typeface="Consolas"/>
                <a:cs typeface="Consolas"/>
                <a:sym typeface="Consolas"/>
              </a:rPr>
              <a:t> </a:t>
            </a:r>
            <a:r>
              <a:rPr lang="en" sz="2400" dirty="0">
                <a:solidFill>
                  <a:srgbClr val="AA0D91"/>
                </a:solidFill>
                <a:highlight>
                  <a:srgbClr val="FFFFFF"/>
                </a:highlight>
                <a:latin typeface="Consolas"/>
                <a:ea typeface="Consolas"/>
                <a:cs typeface="Consolas"/>
                <a:sym typeface="Consolas"/>
              </a:rPr>
              <a:t>const</a:t>
            </a:r>
            <a:r>
              <a:rPr lang="en" sz="2400" dirty="0">
                <a:solidFill>
                  <a:schemeClr val="dk1"/>
                </a:solidFill>
                <a:highlight>
                  <a:srgbClr val="FFFFFF"/>
                </a:highlight>
                <a:latin typeface="Consolas"/>
                <a:ea typeface="Consolas"/>
                <a:cs typeface="Consolas"/>
                <a:sym typeface="Consolas"/>
              </a:rPr>
              <a:t> {VM} = </a:t>
            </a:r>
            <a:r>
              <a:rPr lang="en" sz="2400" dirty="0">
                <a:solidFill>
                  <a:srgbClr val="5C2699"/>
                </a:solidFill>
                <a:highlight>
                  <a:srgbClr val="FFFFFF"/>
                </a:highlight>
                <a:latin typeface="Consolas"/>
                <a:ea typeface="Consolas"/>
                <a:cs typeface="Consolas"/>
                <a:sym typeface="Consolas"/>
              </a:rPr>
              <a:t>require</a:t>
            </a:r>
            <a:r>
              <a:rPr lang="en" sz="2400" dirty="0">
                <a:solidFill>
                  <a:schemeClr val="dk1"/>
                </a:solidFill>
                <a:highlight>
                  <a:srgbClr val="FFFFFF"/>
                </a:highlight>
                <a:latin typeface="Consolas"/>
                <a:ea typeface="Consolas"/>
                <a:cs typeface="Consolas"/>
                <a:sym typeface="Consolas"/>
              </a:rPr>
              <a:t>(</a:t>
            </a:r>
            <a:r>
              <a:rPr lang="en" sz="2400" dirty="0">
                <a:solidFill>
                  <a:srgbClr val="C41A16"/>
                </a:solidFill>
                <a:highlight>
                  <a:srgbClr val="FFFFFF"/>
                </a:highlight>
                <a:latin typeface="Consolas"/>
                <a:ea typeface="Consolas"/>
                <a:cs typeface="Consolas"/>
                <a:sym typeface="Consolas"/>
              </a:rPr>
              <a:t>"vm2"</a:t>
            </a:r>
            <a:r>
              <a:rPr lang="en" sz="2400" dirty="0">
                <a:solidFill>
                  <a:schemeClr val="dk1"/>
                </a:solidFill>
                <a:highlight>
                  <a:srgbClr val="FFFFFF"/>
                </a:highlight>
                <a:latin typeface="Consolas"/>
                <a:ea typeface="Consolas"/>
                <a:cs typeface="Consolas"/>
                <a:sym typeface="Consolas"/>
              </a:rPr>
              <a:t>);</a:t>
            </a:r>
            <a:br>
              <a:rPr lang="en" sz="2400" dirty="0">
                <a:solidFill>
                  <a:schemeClr val="dk1"/>
                </a:solidFill>
                <a:highlight>
                  <a:srgbClr val="FFFFFF"/>
                </a:highlight>
                <a:latin typeface="Consolas"/>
                <a:ea typeface="Consolas"/>
                <a:cs typeface="Consolas"/>
                <a:sym typeface="Consolas"/>
              </a:rPr>
            </a:br>
            <a:r>
              <a:rPr lang="en" sz="2400" dirty="0">
                <a:solidFill>
                  <a:srgbClr val="93C47D"/>
                </a:solidFill>
                <a:highlight>
                  <a:srgbClr val="FFFFFF"/>
                </a:highlight>
                <a:latin typeface="Consolas"/>
                <a:ea typeface="Consolas"/>
                <a:cs typeface="Consolas"/>
                <a:sym typeface="Consolas"/>
              </a:rPr>
              <a:t>6:</a:t>
            </a:r>
            <a:r>
              <a:rPr lang="en" sz="2400" dirty="0">
                <a:solidFill>
                  <a:schemeClr val="dk1"/>
                </a:solidFill>
                <a:highlight>
                  <a:srgbClr val="FFFFFF"/>
                </a:highlight>
                <a:latin typeface="Consolas"/>
                <a:ea typeface="Consolas"/>
                <a:cs typeface="Consolas"/>
                <a:sym typeface="Consolas"/>
              </a:rPr>
              <a:t> </a:t>
            </a:r>
            <a:r>
              <a:rPr lang="en" sz="2400" dirty="0">
                <a:solidFill>
                  <a:srgbClr val="AA0D91"/>
                </a:solidFill>
                <a:highlight>
                  <a:srgbClr val="FFFFFF"/>
                </a:highlight>
                <a:latin typeface="Consolas"/>
                <a:ea typeface="Consolas"/>
                <a:cs typeface="Consolas"/>
                <a:sym typeface="Consolas"/>
              </a:rPr>
              <a:t>let</a:t>
            </a:r>
            <a:r>
              <a:rPr lang="en" sz="2400" dirty="0">
                <a:solidFill>
                  <a:schemeClr val="dk1"/>
                </a:solidFill>
                <a:highlight>
                  <a:srgbClr val="FFFFFF"/>
                </a:highlight>
                <a:latin typeface="Consolas"/>
                <a:ea typeface="Consolas"/>
                <a:cs typeface="Consolas"/>
                <a:sym typeface="Consolas"/>
              </a:rPr>
              <a:t> </a:t>
            </a:r>
            <a:r>
              <a:rPr lang="en" sz="2400" dirty="0" err="1">
                <a:solidFill>
                  <a:schemeClr val="dk1"/>
                </a:solidFill>
                <a:highlight>
                  <a:srgbClr val="FFFFFF"/>
                </a:highlight>
                <a:latin typeface="Consolas"/>
                <a:ea typeface="Consolas"/>
                <a:cs typeface="Consolas"/>
                <a:sym typeface="Consolas"/>
              </a:rPr>
              <a:t>vmInstance</a:t>
            </a:r>
            <a:r>
              <a:rPr lang="en" sz="2400" dirty="0">
                <a:solidFill>
                  <a:schemeClr val="dk1"/>
                </a:solidFill>
                <a:highlight>
                  <a:srgbClr val="FFFFFF"/>
                </a:highlight>
                <a:latin typeface="Consolas"/>
                <a:ea typeface="Consolas"/>
                <a:cs typeface="Consolas"/>
                <a:sym typeface="Consolas"/>
              </a:rPr>
              <a:t> = </a:t>
            </a:r>
            <a:r>
              <a:rPr lang="en" sz="2400" dirty="0">
                <a:solidFill>
                  <a:srgbClr val="AA0D91"/>
                </a:solidFill>
                <a:highlight>
                  <a:srgbClr val="FFFFFF"/>
                </a:highlight>
                <a:latin typeface="Consolas"/>
                <a:ea typeface="Consolas"/>
                <a:cs typeface="Consolas"/>
                <a:sym typeface="Consolas"/>
              </a:rPr>
              <a:t>new</a:t>
            </a:r>
            <a:r>
              <a:rPr lang="en" sz="2400" dirty="0">
                <a:solidFill>
                  <a:schemeClr val="dk1"/>
                </a:solidFill>
                <a:highlight>
                  <a:srgbClr val="FFFFFF"/>
                </a:highlight>
                <a:latin typeface="Consolas"/>
                <a:ea typeface="Consolas"/>
                <a:cs typeface="Consolas"/>
                <a:sym typeface="Consolas"/>
              </a:rPr>
              <a:t> VM();</a:t>
            </a:r>
            <a:br>
              <a:rPr lang="en" sz="2400" dirty="0">
                <a:solidFill>
                  <a:schemeClr val="dk1"/>
                </a:solidFill>
                <a:highlight>
                  <a:srgbClr val="FFFFFF"/>
                </a:highlight>
                <a:latin typeface="Consolas"/>
                <a:ea typeface="Consolas"/>
                <a:cs typeface="Consolas"/>
                <a:sym typeface="Consolas"/>
              </a:rPr>
            </a:br>
            <a:r>
              <a:rPr lang="en" sz="2400" dirty="0">
                <a:solidFill>
                  <a:srgbClr val="93C47D"/>
                </a:solidFill>
                <a:highlight>
                  <a:srgbClr val="FFFFFF"/>
                </a:highlight>
                <a:latin typeface="Consolas"/>
                <a:ea typeface="Consolas"/>
                <a:cs typeface="Consolas"/>
                <a:sym typeface="Consolas"/>
              </a:rPr>
              <a:t>7:</a:t>
            </a:r>
            <a:r>
              <a:rPr lang="en" sz="2400" dirty="0">
                <a:solidFill>
                  <a:schemeClr val="dk1"/>
                </a:solidFill>
                <a:highlight>
                  <a:srgbClr val="FFFFFF"/>
                </a:highlight>
                <a:latin typeface="Consolas"/>
                <a:ea typeface="Consolas"/>
                <a:cs typeface="Consolas"/>
                <a:sym typeface="Consolas"/>
              </a:rPr>
              <a:t> </a:t>
            </a:r>
            <a:r>
              <a:rPr lang="en" sz="2400" dirty="0" err="1">
                <a:solidFill>
                  <a:schemeClr val="dk1"/>
                </a:solidFill>
                <a:highlight>
                  <a:srgbClr val="FFFFFF"/>
                </a:highlight>
                <a:latin typeface="Consolas"/>
                <a:ea typeface="Consolas"/>
                <a:cs typeface="Consolas"/>
                <a:sym typeface="Consolas"/>
              </a:rPr>
              <a:t>vmInstance.run</a:t>
            </a:r>
            <a:r>
              <a:rPr lang="en" sz="2400" dirty="0">
                <a:solidFill>
                  <a:schemeClr val="dk1"/>
                </a:solidFill>
                <a:highlight>
                  <a:srgbClr val="FFFFFF"/>
                </a:highlight>
                <a:latin typeface="Consolas"/>
                <a:ea typeface="Consolas"/>
                <a:cs typeface="Consolas"/>
                <a:sym typeface="Consolas"/>
              </a:rPr>
              <a:t>(code);</a:t>
            </a:r>
            <a:br>
              <a:rPr lang="en" sz="2400" dirty="0">
                <a:solidFill>
                  <a:schemeClr val="dk1"/>
                </a:solidFill>
                <a:highlight>
                  <a:srgbClr val="FFFFFF"/>
                </a:highlight>
                <a:latin typeface="Consolas"/>
                <a:ea typeface="Consolas"/>
                <a:cs typeface="Consolas"/>
                <a:sym typeface="Consolas"/>
              </a:rPr>
            </a:br>
            <a:r>
              <a:rPr lang="en" sz="2400" dirty="0">
                <a:solidFill>
                  <a:srgbClr val="93C47D"/>
                </a:solidFill>
                <a:highlight>
                  <a:srgbClr val="FFFFFF"/>
                </a:highlight>
                <a:latin typeface="Consolas"/>
                <a:ea typeface="Consolas"/>
                <a:cs typeface="Consolas"/>
                <a:sym typeface="Consolas"/>
              </a:rPr>
              <a:t>8:</a:t>
            </a:r>
            <a:r>
              <a:rPr lang="en" sz="2400" dirty="0">
                <a:solidFill>
                  <a:schemeClr val="dk1"/>
                </a:solidFill>
                <a:highlight>
                  <a:srgbClr val="FFFFFF"/>
                </a:highlight>
                <a:latin typeface="Consolas"/>
                <a:ea typeface="Consolas"/>
                <a:cs typeface="Consolas"/>
                <a:sym typeface="Consolas"/>
              </a:rPr>
              <a:t> </a:t>
            </a:r>
            <a:r>
              <a:rPr lang="en" sz="2400" dirty="0" err="1">
                <a:solidFill>
                  <a:srgbClr val="5C2699"/>
                </a:solidFill>
                <a:highlight>
                  <a:srgbClr val="FFFFFF"/>
                </a:highlight>
                <a:latin typeface="Consolas"/>
                <a:ea typeface="Consolas"/>
                <a:cs typeface="Consolas"/>
                <a:sym typeface="Consolas"/>
              </a:rPr>
              <a:t>console</a:t>
            </a:r>
            <a:r>
              <a:rPr lang="en" sz="2400" dirty="0" err="1">
                <a:solidFill>
                  <a:schemeClr val="dk1"/>
                </a:solidFill>
                <a:highlight>
                  <a:srgbClr val="FFFFFF"/>
                </a:highlight>
                <a:latin typeface="Consolas"/>
                <a:ea typeface="Consolas"/>
                <a:cs typeface="Consolas"/>
                <a:sym typeface="Consolas"/>
              </a:rPr>
              <a:t>.log</a:t>
            </a:r>
            <a:r>
              <a:rPr lang="en" sz="2400" dirty="0">
                <a:solidFill>
                  <a:schemeClr val="dk1"/>
                </a:solidFill>
                <a:highlight>
                  <a:srgbClr val="FFFFFF"/>
                </a:highlight>
                <a:latin typeface="Consolas"/>
                <a:ea typeface="Consolas"/>
                <a:cs typeface="Consolas"/>
                <a:sym typeface="Consolas"/>
              </a:rPr>
              <a:t>(polluted);  </a:t>
            </a:r>
            <a:r>
              <a:rPr lang="en" sz="2400" dirty="0">
                <a:solidFill>
                  <a:schemeClr val="accent4">
                    <a:lumMod val="75000"/>
                  </a:schemeClr>
                </a:solidFill>
                <a:highlight>
                  <a:srgbClr val="FFFFFF"/>
                </a:highlight>
                <a:latin typeface="Consolas"/>
                <a:ea typeface="Consolas"/>
                <a:cs typeface="Consolas"/>
                <a:sym typeface="Consolas"/>
              </a:rPr>
              <a:t>// output: 'polluted' </a:t>
            </a:r>
            <a:endParaRPr sz="2400" dirty="0">
              <a:solidFill>
                <a:schemeClr val="accent4">
                  <a:lumMod val="75000"/>
                </a:schemeClr>
              </a:solidFill>
            </a:endParaRPr>
          </a:p>
        </p:txBody>
      </p:sp>
      <p:sp>
        <p:nvSpPr>
          <p:cNvPr id="6" name="Google Shape;550;p36">
            <a:extLst>
              <a:ext uri="{FF2B5EF4-FFF2-40B4-BE49-F238E27FC236}">
                <a16:creationId xmlns:a16="http://schemas.microsoft.com/office/drawing/2014/main" id="{6A56254F-BE45-3D46-B8B2-92D34B95D623}"/>
              </a:ext>
            </a:extLst>
          </p:cNvPr>
          <p:cNvSpPr txBox="1"/>
          <p:nvPr/>
        </p:nvSpPr>
        <p:spPr>
          <a:xfrm>
            <a:off x="7217627" y="4591624"/>
            <a:ext cx="2837458" cy="467602"/>
          </a:xfrm>
          <a:prstGeom prst="rect">
            <a:avLst/>
          </a:prstGeom>
          <a:solidFill>
            <a:schemeClr val="bg1"/>
          </a:solid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Write outside the Sandbox</a:t>
            </a:r>
            <a:endParaRPr dirty="0"/>
          </a:p>
        </p:txBody>
      </p:sp>
      <p:cxnSp>
        <p:nvCxnSpPr>
          <p:cNvPr id="7" name="Google Shape;551;p36">
            <a:extLst>
              <a:ext uri="{FF2B5EF4-FFF2-40B4-BE49-F238E27FC236}">
                <a16:creationId xmlns:a16="http://schemas.microsoft.com/office/drawing/2014/main" id="{9DEBC96A-3A17-3649-91DD-063886507C8A}"/>
              </a:ext>
            </a:extLst>
          </p:cNvPr>
          <p:cNvCxnSpPr>
            <a:cxnSpLocks/>
            <a:stCxn id="6" idx="1"/>
            <a:endCxn id="20" idx="3"/>
          </p:cNvCxnSpPr>
          <p:nvPr/>
        </p:nvCxnSpPr>
        <p:spPr>
          <a:xfrm flipH="1">
            <a:off x="5862389" y="4825425"/>
            <a:ext cx="1355238" cy="837147"/>
          </a:xfrm>
          <a:prstGeom prst="straightConnector1">
            <a:avLst/>
          </a:prstGeom>
          <a:noFill/>
          <a:ln w="19050" cap="flat" cmpd="sng">
            <a:solidFill>
              <a:srgbClr val="00C8FF"/>
            </a:solidFill>
            <a:prstDash val="solid"/>
            <a:round/>
            <a:headEnd type="none" w="med" len="med"/>
            <a:tailEnd type="triangle" w="med" len="med"/>
          </a:ln>
        </p:spPr>
      </p:cxnSp>
      <p:sp>
        <p:nvSpPr>
          <p:cNvPr id="8" name="Google Shape;552;p36">
            <a:extLst>
              <a:ext uri="{FF2B5EF4-FFF2-40B4-BE49-F238E27FC236}">
                <a16:creationId xmlns:a16="http://schemas.microsoft.com/office/drawing/2014/main" id="{0B251531-6899-4F4A-ADDC-DE0CC7BB2EEF}"/>
              </a:ext>
            </a:extLst>
          </p:cNvPr>
          <p:cNvSpPr txBox="1"/>
          <p:nvPr/>
        </p:nvSpPr>
        <p:spPr>
          <a:xfrm>
            <a:off x="6896579" y="1947749"/>
            <a:ext cx="3158506" cy="461741"/>
          </a:xfrm>
          <a:prstGeom prst="rect">
            <a:avLst/>
          </a:prstGeom>
          <a:solidFill>
            <a:schemeClr val="bg1"/>
          </a:solid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t>'ERR_UNHANDLED_REJECTION'</a:t>
            </a:r>
            <a:endParaRPr dirty="0"/>
          </a:p>
        </p:txBody>
      </p:sp>
      <p:cxnSp>
        <p:nvCxnSpPr>
          <p:cNvPr id="9" name="Google Shape;553;p36">
            <a:extLst>
              <a:ext uri="{FF2B5EF4-FFF2-40B4-BE49-F238E27FC236}">
                <a16:creationId xmlns:a16="http://schemas.microsoft.com/office/drawing/2014/main" id="{B68E7B51-AE12-D54A-8BD4-EC2515518E0A}"/>
              </a:ext>
            </a:extLst>
          </p:cNvPr>
          <p:cNvCxnSpPr>
            <a:cxnSpLocks/>
            <a:stCxn id="8" idx="1"/>
            <a:endCxn id="16" idx="0"/>
          </p:cNvCxnSpPr>
          <p:nvPr/>
        </p:nvCxnSpPr>
        <p:spPr>
          <a:xfrm flipH="1">
            <a:off x="5041794" y="2178620"/>
            <a:ext cx="1854785" cy="727720"/>
          </a:xfrm>
          <a:prstGeom prst="straightConnector1">
            <a:avLst/>
          </a:prstGeom>
          <a:noFill/>
          <a:ln w="19050" cap="flat" cmpd="sng">
            <a:solidFill>
              <a:srgbClr val="00C8FF"/>
            </a:solidFill>
            <a:prstDash val="solid"/>
            <a:round/>
            <a:headEnd type="none" w="med" len="med"/>
            <a:tailEnd type="triangle" w="med" len="med"/>
          </a:ln>
        </p:spPr>
      </p:cxnSp>
      <p:sp>
        <p:nvSpPr>
          <p:cNvPr id="14" name="TextBox 13">
            <a:extLst>
              <a:ext uri="{FF2B5EF4-FFF2-40B4-BE49-F238E27FC236}">
                <a16:creationId xmlns:a16="http://schemas.microsoft.com/office/drawing/2014/main" id="{22407586-82AE-2B4F-A3B6-16394F36EA94}"/>
              </a:ext>
            </a:extLst>
          </p:cNvPr>
          <p:cNvSpPr txBox="1"/>
          <p:nvPr/>
        </p:nvSpPr>
        <p:spPr>
          <a:xfrm>
            <a:off x="1019175" y="1547639"/>
            <a:ext cx="1696298" cy="400110"/>
          </a:xfrm>
          <a:prstGeom prst="rect">
            <a:avLst/>
          </a:prstGeom>
          <a:noFill/>
        </p:spPr>
        <p:txBody>
          <a:bodyPr wrap="none" rtlCol="0">
            <a:spAutoFit/>
          </a:bodyPr>
          <a:lstStyle/>
          <a:p>
            <a:pPr algn="l"/>
            <a:r>
              <a:rPr lang="en-US" sz="2000" b="1" i="0" dirty="0">
                <a:latin typeface="Montserrat" pitchFamily="2" charset="77"/>
              </a:rPr>
              <a:t>VM2 &lt; 3.9.4</a:t>
            </a:r>
          </a:p>
        </p:txBody>
      </p:sp>
      <p:sp>
        <p:nvSpPr>
          <p:cNvPr id="16" name="Google Shape;168;p20">
            <a:extLst>
              <a:ext uri="{FF2B5EF4-FFF2-40B4-BE49-F238E27FC236}">
                <a16:creationId xmlns:a16="http://schemas.microsoft.com/office/drawing/2014/main" id="{F96A3BA6-EE15-3949-87F9-F1B8220BE6C3}"/>
              </a:ext>
            </a:extLst>
          </p:cNvPr>
          <p:cNvSpPr/>
          <p:nvPr/>
        </p:nvSpPr>
        <p:spPr>
          <a:xfrm>
            <a:off x="2541486" y="2906340"/>
            <a:ext cx="5000615" cy="467602"/>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a:p>
        </p:txBody>
      </p:sp>
      <p:sp>
        <p:nvSpPr>
          <p:cNvPr id="20" name="Google Shape;168;p20">
            <a:extLst>
              <a:ext uri="{FF2B5EF4-FFF2-40B4-BE49-F238E27FC236}">
                <a16:creationId xmlns:a16="http://schemas.microsoft.com/office/drawing/2014/main" id="{44BD30B2-A9D5-1748-ABCF-2E5FE92360B2}"/>
              </a:ext>
            </a:extLst>
          </p:cNvPr>
          <p:cNvSpPr/>
          <p:nvPr/>
        </p:nvSpPr>
        <p:spPr>
          <a:xfrm>
            <a:off x="2050136" y="5428771"/>
            <a:ext cx="3812253" cy="467602"/>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a:p>
        </p:txBody>
      </p:sp>
      <p:sp>
        <p:nvSpPr>
          <p:cNvPr id="25" name="Google Shape;168;p20">
            <a:extLst>
              <a:ext uri="{FF2B5EF4-FFF2-40B4-BE49-F238E27FC236}">
                <a16:creationId xmlns:a16="http://schemas.microsoft.com/office/drawing/2014/main" id="{FE3E4723-7170-D745-A11A-9C8D115B06A9}"/>
              </a:ext>
            </a:extLst>
          </p:cNvPr>
          <p:cNvSpPr/>
          <p:nvPr/>
        </p:nvSpPr>
        <p:spPr>
          <a:xfrm>
            <a:off x="2541486" y="3373942"/>
            <a:ext cx="7513599" cy="467602"/>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a:p>
        </p:txBody>
      </p:sp>
      <p:sp>
        <p:nvSpPr>
          <p:cNvPr id="17" name="Google Shape;550;p36">
            <a:extLst>
              <a:ext uri="{FF2B5EF4-FFF2-40B4-BE49-F238E27FC236}">
                <a16:creationId xmlns:a16="http://schemas.microsoft.com/office/drawing/2014/main" id="{5D0ACA58-B08B-624E-BC5D-3FD984DFADEC}"/>
              </a:ext>
            </a:extLst>
          </p:cNvPr>
          <p:cNvSpPr txBox="1"/>
          <p:nvPr/>
        </p:nvSpPr>
        <p:spPr>
          <a:xfrm>
            <a:off x="8893619" y="2623862"/>
            <a:ext cx="2837458" cy="467602"/>
          </a:xfrm>
          <a:prstGeom prst="rect">
            <a:avLst/>
          </a:prstGeom>
          <a:solidFill>
            <a:schemeClr val="bg1"/>
          </a:solid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Exploit the prototype chain</a:t>
            </a:r>
            <a:endParaRPr dirty="0"/>
          </a:p>
        </p:txBody>
      </p:sp>
      <p:cxnSp>
        <p:nvCxnSpPr>
          <p:cNvPr id="18" name="Google Shape;551;p36">
            <a:extLst>
              <a:ext uri="{FF2B5EF4-FFF2-40B4-BE49-F238E27FC236}">
                <a16:creationId xmlns:a16="http://schemas.microsoft.com/office/drawing/2014/main" id="{5A54031F-08C8-D943-BB4E-6E88684497D5}"/>
              </a:ext>
            </a:extLst>
          </p:cNvPr>
          <p:cNvCxnSpPr>
            <a:cxnSpLocks/>
            <a:stCxn id="17" idx="1"/>
          </p:cNvCxnSpPr>
          <p:nvPr/>
        </p:nvCxnSpPr>
        <p:spPr>
          <a:xfrm flipH="1">
            <a:off x="7607033" y="2857663"/>
            <a:ext cx="1286586" cy="516278"/>
          </a:xfrm>
          <a:prstGeom prst="straightConnector1">
            <a:avLst/>
          </a:prstGeom>
          <a:noFill/>
          <a:ln w="19050" cap="flat" cmpd="sng">
            <a:solidFill>
              <a:srgbClr val="00C8FF"/>
            </a:solidFill>
            <a:prstDash val="solid"/>
            <a:round/>
            <a:headEnd type="none" w="med" len="med"/>
            <a:tailEnd type="triangle" w="med" len="med"/>
          </a:ln>
        </p:spPr>
      </p:cxnSp>
    </p:spTree>
    <p:extLst>
      <p:ext uri="{BB962C8B-B14F-4D97-AF65-F5344CB8AC3E}">
        <p14:creationId xmlns:p14="http://schemas.microsoft.com/office/powerpoint/2010/main" val="401495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P spid="20" grpId="0" animBg="1"/>
      <p:bldP spid="25"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CDA6-55AA-4F4C-BDDB-F6DD9C2F527F}"/>
              </a:ext>
            </a:extLst>
          </p:cNvPr>
          <p:cNvSpPr>
            <a:spLocks noGrp="1"/>
          </p:cNvSpPr>
          <p:nvPr>
            <p:ph type="title"/>
          </p:nvPr>
        </p:nvSpPr>
        <p:spPr/>
        <p:txBody>
          <a:bodyPr/>
          <a:lstStyle/>
          <a:p>
            <a:r>
              <a:rPr lang="en-US" dirty="0"/>
              <a:t>Qualitative Analysis Cont.: </a:t>
            </a:r>
            <a:r>
              <a:rPr lang="de-DE" dirty="0"/>
              <a:t>CVE-2021-23594</a:t>
            </a:r>
            <a:endParaRPr lang="en-US" dirty="0"/>
          </a:p>
        </p:txBody>
      </p:sp>
      <p:sp>
        <p:nvSpPr>
          <p:cNvPr id="3" name="Slide Number Placeholder 2">
            <a:extLst>
              <a:ext uri="{FF2B5EF4-FFF2-40B4-BE49-F238E27FC236}">
                <a16:creationId xmlns:a16="http://schemas.microsoft.com/office/drawing/2014/main" id="{31F90478-E954-D246-B464-E5E44B52C18A}"/>
              </a:ext>
            </a:extLst>
          </p:cNvPr>
          <p:cNvSpPr>
            <a:spLocks noGrp="1"/>
          </p:cNvSpPr>
          <p:nvPr>
            <p:ph type="sldNum" sz="quarter" idx="11"/>
          </p:nvPr>
        </p:nvSpPr>
        <p:spPr/>
        <p:txBody>
          <a:bodyPr/>
          <a:lstStyle/>
          <a:p>
            <a:fld id="{52689698-0BB7-BE4D-A8C0-0C9B085F3959}" type="slidenum">
              <a:rPr lang="de-DE" smtClean="0"/>
              <a:pPr/>
              <a:t>27</a:t>
            </a:fld>
            <a:endParaRPr lang="de-DE"/>
          </a:p>
        </p:txBody>
      </p:sp>
      <p:sp>
        <p:nvSpPr>
          <p:cNvPr id="5" name="Rectangle 4">
            <a:extLst>
              <a:ext uri="{FF2B5EF4-FFF2-40B4-BE49-F238E27FC236}">
                <a16:creationId xmlns:a16="http://schemas.microsoft.com/office/drawing/2014/main" id="{2F40FB97-49B4-1949-A90E-0EC4415089C3}"/>
              </a:ext>
            </a:extLst>
          </p:cNvPr>
          <p:cNvSpPr/>
          <p:nvPr/>
        </p:nvSpPr>
        <p:spPr>
          <a:xfrm>
            <a:off x="318969" y="2466276"/>
            <a:ext cx="11588109" cy="3416320"/>
          </a:xfrm>
          <a:prstGeom prst="rect">
            <a:avLst/>
          </a:prstGeom>
        </p:spPr>
        <p:txBody>
          <a:bodyPr wrap="square">
            <a:spAutoFit/>
          </a:bodyPr>
          <a:lstStyle/>
          <a:p>
            <a:r>
              <a:rPr lang="en" sz="2400" dirty="0">
                <a:solidFill>
                  <a:srgbClr val="93C47D"/>
                </a:solidFill>
                <a:highlight>
                  <a:srgbClr val="FFFFFF"/>
                </a:highlight>
                <a:latin typeface="Consolas"/>
                <a:ea typeface="Consolas"/>
                <a:cs typeface="Consolas"/>
                <a:sym typeface="Consolas"/>
              </a:rPr>
              <a:t>1:</a:t>
            </a:r>
            <a:r>
              <a:rPr lang="en" sz="2400" dirty="0">
                <a:solidFill>
                  <a:srgbClr val="AA0D91"/>
                </a:solidFill>
                <a:highlight>
                  <a:srgbClr val="FFFFFF"/>
                </a:highlight>
                <a:latin typeface="Consolas"/>
                <a:ea typeface="Consolas"/>
                <a:cs typeface="Consolas"/>
                <a:sym typeface="Consolas"/>
              </a:rPr>
              <a:t>  </a:t>
            </a:r>
            <a:r>
              <a:rPr lang="de-DE" sz="2400" dirty="0" err="1">
                <a:solidFill>
                  <a:srgbClr val="AA0D91"/>
                </a:solidFill>
                <a:latin typeface="Consolas" panose="020B0609020204030204" pitchFamily="49" charset="0"/>
              </a:rPr>
              <a:t>let</a:t>
            </a:r>
            <a:r>
              <a:rPr lang="de-DE" sz="2400" dirty="0">
                <a:solidFill>
                  <a:srgbClr val="000000"/>
                </a:solidFill>
                <a:latin typeface="Consolas" panose="020B0609020204030204" pitchFamily="49" charset="0"/>
              </a:rPr>
              <a:t> </a:t>
            </a:r>
            <a:r>
              <a:rPr lang="de-DE" sz="2400" dirty="0" err="1">
                <a:solidFill>
                  <a:srgbClr val="000000"/>
                </a:solidFill>
                <a:latin typeface="Consolas" panose="020B0609020204030204" pitchFamily="49" charset="0"/>
              </a:rPr>
              <a:t>realm</a:t>
            </a:r>
            <a:r>
              <a:rPr lang="de-DE" sz="2400" dirty="0">
                <a:solidFill>
                  <a:srgbClr val="000000"/>
                </a:solidFill>
                <a:latin typeface="Consolas" panose="020B0609020204030204" pitchFamily="49" charset="0"/>
              </a:rPr>
              <a:t> = </a:t>
            </a:r>
            <a:r>
              <a:rPr lang="de-DE" sz="2400" dirty="0" err="1">
                <a:solidFill>
                  <a:srgbClr val="000000"/>
                </a:solidFill>
                <a:latin typeface="Consolas" panose="020B0609020204030204" pitchFamily="49" charset="0"/>
              </a:rPr>
              <a:t>Realm.makeRootRealm</a:t>
            </a:r>
            <a:r>
              <a:rPr lang="de-DE" sz="2400" dirty="0">
                <a:solidFill>
                  <a:srgbClr val="000000"/>
                </a:solidFill>
                <a:latin typeface="Consolas" panose="020B0609020204030204" pitchFamily="49" charset="0"/>
              </a:rPr>
              <a:t>();</a:t>
            </a:r>
            <a:br>
              <a:rPr lang="de-DE" sz="2400" dirty="0">
                <a:solidFill>
                  <a:srgbClr val="000000"/>
                </a:solidFill>
                <a:latin typeface="Consolas" panose="020B0609020204030204" pitchFamily="49" charset="0"/>
              </a:rPr>
            </a:br>
            <a:r>
              <a:rPr lang="en" sz="2400" dirty="0">
                <a:solidFill>
                  <a:srgbClr val="93C47D"/>
                </a:solidFill>
                <a:highlight>
                  <a:srgbClr val="FFFFFF"/>
                </a:highlight>
                <a:latin typeface="Consolas"/>
                <a:cs typeface="Consolas"/>
                <a:sym typeface="Consolas"/>
              </a:rPr>
              <a:t>2</a:t>
            </a:r>
            <a:r>
              <a:rPr lang="en" sz="2400" dirty="0">
                <a:solidFill>
                  <a:srgbClr val="93C47D"/>
                </a:solidFill>
                <a:highlight>
                  <a:srgbClr val="FFFFFF"/>
                </a:highlight>
                <a:latin typeface="Consolas"/>
                <a:ea typeface="Consolas"/>
                <a:cs typeface="Consolas"/>
                <a:sym typeface="Consolas"/>
              </a:rPr>
              <a:t>: </a:t>
            </a:r>
            <a:r>
              <a:rPr lang="en" sz="2400" dirty="0">
                <a:solidFill>
                  <a:srgbClr val="AA0D91"/>
                </a:solidFill>
                <a:highlight>
                  <a:srgbClr val="FFFFFF"/>
                </a:highlight>
                <a:latin typeface="Consolas"/>
                <a:ea typeface="Consolas"/>
                <a:cs typeface="Consolas"/>
                <a:sym typeface="Consolas"/>
              </a:rPr>
              <a:t> </a:t>
            </a:r>
            <a:r>
              <a:rPr lang="de-DE" sz="2400" dirty="0" err="1">
                <a:solidFill>
                  <a:srgbClr val="AA0D91"/>
                </a:solidFill>
                <a:latin typeface="Consolas" panose="020B0609020204030204" pitchFamily="49" charset="0"/>
              </a:rPr>
              <a:t>try</a:t>
            </a:r>
            <a:r>
              <a:rPr lang="de-DE" sz="2400" dirty="0">
                <a:solidFill>
                  <a:srgbClr val="000000"/>
                </a:solidFill>
                <a:latin typeface="Consolas" panose="020B0609020204030204" pitchFamily="49" charset="0"/>
              </a:rPr>
              <a:t> {</a:t>
            </a:r>
            <a:br>
              <a:rPr lang="de-DE" sz="2400" dirty="0">
                <a:solidFill>
                  <a:srgbClr val="000000"/>
                </a:solidFill>
                <a:latin typeface="Consolas" panose="020B0609020204030204" pitchFamily="49" charset="0"/>
              </a:rPr>
            </a:br>
            <a:r>
              <a:rPr lang="en" sz="2400" dirty="0">
                <a:solidFill>
                  <a:srgbClr val="93C47D"/>
                </a:solidFill>
                <a:highlight>
                  <a:srgbClr val="FFFFFF"/>
                </a:highlight>
                <a:latin typeface="Consolas"/>
                <a:cs typeface="Consolas"/>
                <a:sym typeface="Consolas"/>
              </a:rPr>
              <a:t>3</a:t>
            </a:r>
            <a:r>
              <a:rPr lang="en" sz="2400" dirty="0">
                <a:solidFill>
                  <a:srgbClr val="93C47D"/>
                </a:solidFill>
                <a:highlight>
                  <a:srgbClr val="FFFFFF"/>
                </a:highlight>
                <a:latin typeface="Consolas"/>
                <a:ea typeface="Consolas"/>
                <a:cs typeface="Consolas"/>
                <a:sym typeface="Consolas"/>
              </a:rPr>
              <a:t>:</a:t>
            </a:r>
            <a:r>
              <a:rPr lang="en" sz="2400" dirty="0">
                <a:solidFill>
                  <a:srgbClr val="AA0D91"/>
                </a:solidFill>
                <a:highlight>
                  <a:srgbClr val="FFFFFF"/>
                </a:highlight>
                <a:latin typeface="Consolas"/>
                <a:ea typeface="Consolas"/>
                <a:cs typeface="Consolas"/>
                <a:sym typeface="Consolas"/>
              </a:rPr>
              <a:t> </a:t>
            </a:r>
            <a:r>
              <a:rPr lang="de-DE" sz="2400" dirty="0">
                <a:solidFill>
                  <a:srgbClr val="000000"/>
                </a:solidFill>
                <a:latin typeface="Consolas" panose="020B0609020204030204" pitchFamily="49" charset="0"/>
              </a:rPr>
              <a:t>    </a:t>
            </a:r>
            <a:r>
              <a:rPr lang="de-DE" sz="2400" dirty="0" err="1">
                <a:solidFill>
                  <a:srgbClr val="000000"/>
                </a:solidFill>
                <a:latin typeface="Consolas" panose="020B0609020204030204" pitchFamily="49" charset="0"/>
              </a:rPr>
              <a:t>realm.evaluate</a:t>
            </a:r>
            <a:r>
              <a:rPr lang="de-DE" sz="2400" dirty="0">
                <a:solidFill>
                  <a:srgbClr val="000000"/>
                </a:solidFill>
                <a:latin typeface="Consolas" panose="020B0609020204030204" pitchFamily="49" charset="0"/>
              </a:rPr>
              <a:t>(`</a:t>
            </a:r>
            <a:r>
              <a:rPr lang="de-DE" sz="2400" dirty="0" err="1">
                <a:solidFill>
                  <a:srgbClr val="C00000"/>
                </a:solidFill>
                <a:latin typeface="Consolas" panose="020B0609020204030204" pitchFamily="49" charset="0"/>
              </a:rPr>
              <a:t>Error.prepareStackTrace</a:t>
            </a:r>
            <a:r>
              <a:rPr lang="de-DE" sz="2400" dirty="0">
                <a:solidFill>
                  <a:srgbClr val="C00000"/>
                </a:solidFill>
                <a:latin typeface="Consolas" panose="020B0609020204030204" pitchFamily="49" charset="0"/>
              </a:rPr>
              <a:t>=   </a:t>
            </a:r>
          </a:p>
          <a:p>
            <a:r>
              <a:rPr lang="en" sz="2400" dirty="0">
                <a:solidFill>
                  <a:srgbClr val="93C47D"/>
                </a:solidFill>
                <a:highlight>
                  <a:srgbClr val="FFFFFF"/>
                </a:highlight>
                <a:latin typeface="Consolas"/>
                <a:ea typeface="Consolas"/>
                <a:cs typeface="Consolas"/>
                <a:sym typeface="Consolas"/>
              </a:rPr>
              <a:t>4:</a:t>
            </a:r>
            <a:r>
              <a:rPr lang="de-DE" sz="2400" dirty="0">
                <a:solidFill>
                  <a:srgbClr val="C00000"/>
                </a:solidFill>
                <a:latin typeface="Consolas" panose="020B0609020204030204" pitchFamily="49" charset="0"/>
              </a:rPr>
              <a:t>          </a:t>
            </a:r>
            <a:r>
              <a:rPr lang="de-DE" sz="2400" dirty="0" err="1">
                <a:solidFill>
                  <a:srgbClr val="C00000"/>
                </a:solidFill>
                <a:latin typeface="Consolas" panose="020B0609020204030204" pitchFamily="49" charset="0"/>
              </a:rPr>
              <a:t>function</a:t>
            </a:r>
            <a:r>
              <a:rPr lang="de-DE" sz="2400" dirty="0">
                <a:solidFill>
                  <a:srgbClr val="C00000"/>
                </a:solidFill>
                <a:latin typeface="Consolas" panose="020B0609020204030204" pitchFamily="49" charset="0"/>
              </a:rPr>
              <a:t>(</a:t>
            </a:r>
            <a:r>
              <a:rPr lang="de-DE" sz="2400" dirty="0" err="1">
                <a:solidFill>
                  <a:srgbClr val="C00000"/>
                </a:solidFill>
                <a:latin typeface="Consolas" panose="020B0609020204030204" pitchFamily="49" charset="0"/>
              </a:rPr>
              <a:t>error</a:t>
            </a:r>
            <a:r>
              <a:rPr lang="de-DE" sz="2400" dirty="0">
                <a:solidFill>
                  <a:srgbClr val="C00000"/>
                </a:solidFill>
                <a:latin typeface="Consolas" panose="020B0609020204030204" pitchFamily="49" charset="0"/>
              </a:rPr>
              <a:t>,  </a:t>
            </a:r>
            <a:r>
              <a:rPr lang="de-DE" sz="2400" dirty="0" err="1">
                <a:solidFill>
                  <a:srgbClr val="C00000"/>
                </a:solidFill>
                <a:latin typeface="Consolas" panose="020B0609020204030204" pitchFamily="49" charset="0"/>
              </a:rPr>
              <a:t>stackTrace</a:t>
            </a:r>
            <a:r>
              <a:rPr lang="de-DE" sz="2400" dirty="0">
                <a:solidFill>
                  <a:srgbClr val="C00000"/>
                </a:solidFill>
                <a:latin typeface="Consolas" panose="020B0609020204030204" pitchFamily="49" charset="0"/>
              </a:rPr>
              <a:t>){  </a:t>
            </a:r>
          </a:p>
          <a:p>
            <a:r>
              <a:rPr lang="en" sz="2400" dirty="0">
                <a:solidFill>
                  <a:srgbClr val="93C47D"/>
                </a:solidFill>
                <a:highlight>
                  <a:srgbClr val="FFFFFF"/>
                </a:highlight>
                <a:latin typeface="Consolas"/>
                <a:ea typeface="Consolas"/>
                <a:cs typeface="Consolas"/>
                <a:sym typeface="Consolas"/>
              </a:rPr>
              <a:t>5:</a:t>
            </a:r>
            <a:r>
              <a:rPr lang="de-DE" sz="2400" dirty="0">
                <a:solidFill>
                  <a:srgbClr val="C00000"/>
                </a:solidFill>
                <a:latin typeface="Consolas" panose="020B0609020204030204" pitchFamily="49" charset="0"/>
              </a:rPr>
              <a:t>         </a:t>
            </a:r>
            <a:r>
              <a:rPr lang="de-DE" sz="2400" dirty="0" err="1">
                <a:solidFill>
                  <a:srgbClr val="C00000"/>
                </a:solidFill>
                <a:latin typeface="Consolas" panose="020B0609020204030204" pitchFamily="49" charset="0"/>
              </a:rPr>
              <a:t>stackTrace</a:t>
            </a:r>
            <a:r>
              <a:rPr lang="de-DE" sz="2400" dirty="0">
                <a:solidFill>
                  <a:srgbClr val="C00000"/>
                </a:solidFill>
                <a:latin typeface="Consolas" panose="020B0609020204030204" pitchFamily="49" charset="0"/>
              </a:rPr>
              <a:t>.__</a:t>
            </a:r>
            <a:r>
              <a:rPr lang="de-DE" sz="2400" dirty="0" err="1">
                <a:solidFill>
                  <a:srgbClr val="C00000"/>
                </a:solidFill>
                <a:latin typeface="Consolas" panose="020B0609020204030204" pitchFamily="49" charset="0"/>
              </a:rPr>
              <a:t>proto</a:t>
            </a:r>
            <a:r>
              <a:rPr lang="de-DE" sz="2400" dirty="0">
                <a:solidFill>
                  <a:srgbClr val="C00000"/>
                </a:solidFill>
                <a:latin typeface="Consolas" panose="020B0609020204030204" pitchFamily="49" charset="0"/>
              </a:rPr>
              <a:t>__.__</a:t>
            </a:r>
            <a:r>
              <a:rPr lang="de-DE" sz="2400" dirty="0" err="1">
                <a:solidFill>
                  <a:srgbClr val="C00000"/>
                </a:solidFill>
                <a:latin typeface="Consolas" panose="020B0609020204030204" pitchFamily="49" charset="0"/>
              </a:rPr>
              <a:t>proto</a:t>
            </a:r>
            <a:r>
              <a:rPr lang="de-DE" sz="2400" dirty="0">
                <a:solidFill>
                  <a:srgbClr val="C00000"/>
                </a:solidFill>
                <a:latin typeface="Consolas" panose="020B0609020204030204" pitchFamily="49" charset="0"/>
              </a:rPr>
              <a:t>__.</a:t>
            </a:r>
            <a:r>
              <a:rPr lang="de-DE" sz="2400" dirty="0" err="1">
                <a:solidFill>
                  <a:srgbClr val="C00000"/>
                </a:solidFill>
                <a:latin typeface="Consolas" panose="020B0609020204030204" pitchFamily="49" charset="0"/>
              </a:rPr>
              <a:t>polluted</a:t>
            </a:r>
            <a:r>
              <a:rPr lang="de-DE" sz="2400" dirty="0">
                <a:solidFill>
                  <a:srgbClr val="C00000"/>
                </a:solidFill>
                <a:latin typeface="Consolas" panose="020B0609020204030204" pitchFamily="49" charset="0"/>
              </a:rPr>
              <a:t> = "</a:t>
            </a:r>
            <a:r>
              <a:rPr lang="de-DE" sz="2400" dirty="0" err="1">
                <a:solidFill>
                  <a:srgbClr val="C00000"/>
                </a:solidFill>
                <a:latin typeface="Consolas" panose="020B0609020204030204" pitchFamily="49" charset="0"/>
              </a:rPr>
              <a:t>success</a:t>
            </a:r>
            <a:r>
              <a:rPr lang="de-DE" sz="2400" dirty="0">
                <a:solidFill>
                  <a:srgbClr val="C00000"/>
                </a:solidFill>
                <a:latin typeface="Consolas" panose="020B0609020204030204" pitchFamily="49" charset="0"/>
              </a:rPr>
              <a:t>";</a:t>
            </a:r>
          </a:p>
          <a:p>
            <a:r>
              <a:rPr lang="en" sz="2400" dirty="0">
                <a:solidFill>
                  <a:srgbClr val="93C47D"/>
                </a:solidFill>
                <a:highlight>
                  <a:srgbClr val="FFFFFF"/>
                </a:highlight>
                <a:latin typeface="Consolas"/>
                <a:cs typeface="Consolas"/>
                <a:sym typeface="Consolas"/>
              </a:rPr>
              <a:t>6</a:t>
            </a:r>
            <a:r>
              <a:rPr lang="en" sz="2400" dirty="0">
                <a:solidFill>
                  <a:srgbClr val="93C47D"/>
                </a:solidFill>
                <a:highlight>
                  <a:srgbClr val="FFFFFF"/>
                </a:highlight>
                <a:latin typeface="Consolas"/>
                <a:ea typeface="Consolas"/>
                <a:cs typeface="Consolas"/>
                <a:sym typeface="Consolas"/>
              </a:rPr>
              <a:t>:</a:t>
            </a:r>
            <a:r>
              <a:rPr lang="de-DE" sz="2400" dirty="0">
                <a:solidFill>
                  <a:srgbClr val="C00000"/>
                </a:solidFill>
                <a:latin typeface="Consolas" panose="020B0609020204030204" pitchFamily="49" charset="0"/>
              </a:rPr>
              <a:t>    }; x;` </a:t>
            </a:r>
            <a:r>
              <a:rPr lang="de-DE" sz="2400" dirty="0">
                <a:solidFill>
                  <a:srgbClr val="000000"/>
                </a:solidFill>
                <a:latin typeface="Consolas" panose="020B0609020204030204" pitchFamily="49" charset="0"/>
              </a:rPr>
              <a:t>);</a:t>
            </a:r>
            <a:br>
              <a:rPr lang="de-DE" sz="2400" dirty="0">
                <a:solidFill>
                  <a:srgbClr val="000000"/>
                </a:solidFill>
                <a:latin typeface="Consolas" panose="020B0609020204030204" pitchFamily="49" charset="0"/>
              </a:rPr>
            </a:br>
            <a:r>
              <a:rPr lang="en" sz="2400" dirty="0">
                <a:solidFill>
                  <a:srgbClr val="93C47D"/>
                </a:solidFill>
                <a:highlight>
                  <a:srgbClr val="FFFFFF"/>
                </a:highlight>
                <a:latin typeface="Consolas"/>
                <a:cs typeface="Consolas"/>
                <a:sym typeface="Consolas"/>
              </a:rPr>
              <a:t>7</a:t>
            </a:r>
            <a:r>
              <a:rPr lang="en" sz="2400" dirty="0">
                <a:solidFill>
                  <a:srgbClr val="93C47D"/>
                </a:solidFill>
                <a:highlight>
                  <a:srgbClr val="FFFFFF"/>
                </a:highlight>
                <a:latin typeface="Consolas"/>
                <a:ea typeface="Consolas"/>
                <a:cs typeface="Consolas"/>
                <a:sym typeface="Consolas"/>
              </a:rPr>
              <a:t>:  </a:t>
            </a:r>
            <a:r>
              <a:rPr lang="de-DE" sz="2400" dirty="0">
                <a:solidFill>
                  <a:srgbClr val="000000"/>
                </a:solidFill>
                <a:latin typeface="Consolas" panose="020B0609020204030204" pitchFamily="49" charset="0"/>
              </a:rPr>
              <a:t>} </a:t>
            </a:r>
            <a:r>
              <a:rPr lang="de-DE" sz="2400" dirty="0">
                <a:solidFill>
                  <a:srgbClr val="AA0D91"/>
                </a:solidFill>
                <a:latin typeface="Consolas" panose="020B0609020204030204" pitchFamily="49" charset="0"/>
              </a:rPr>
              <a:t>catch</a:t>
            </a:r>
            <a:r>
              <a:rPr lang="de-DE" sz="2400" dirty="0">
                <a:solidFill>
                  <a:srgbClr val="000000"/>
                </a:solidFill>
                <a:latin typeface="Consolas" panose="020B0609020204030204" pitchFamily="49" charset="0"/>
              </a:rPr>
              <a:t>(</a:t>
            </a:r>
            <a:r>
              <a:rPr lang="de-DE" sz="2400" dirty="0" err="1">
                <a:solidFill>
                  <a:srgbClr val="000000"/>
                </a:solidFill>
                <a:latin typeface="Consolas" panose="020B0609020204030204" pitchFamily="49" charset="0"/>
              </a:rPr>
              <a:t>e</a:t>
            </a:r>
            <a:r>
              <a:rPr lang="de-DE" sz="2400" dirty="0">
                <a:solidFill>
                  <a:srgbClr val="000000"/>
                </a:solidFill>
                <a:latin typeface="Consolas" panose="020B0609020204030204" pitchFamily="49" charset="0"/>
              </a:rPr>
              <a:t>) {</a:t>
            </a:r>
            <a:br>
              <a:rPr lang="de-DE" sz="2400" dirty="0">
                <a:solidFill>
                  <a:srgbClr val="000000"/>
                </a:solidFill>
                <a:latin typeface="Consolas" panose="020B0609020204030204" pitchFamily="49" charset="0"/>
              </a:rPr>
            </a:br>
            <a:r>
              <a:rPr lang="en" sz="2400" dirty="0">
                <a:solidFill>
                  <a:srgbClr val="93C47D"/>
                </a:solidFill>
                <a:highlight>
                  <a:srgbClr val="FFFFFF"/>
                </a:highlight>
                <a:latin typeface="Consolas"/>
                <a:cs typeface="Consolas"/>
                <a:sym typeface="Consolas"/>
              </a:rPr>
              <a:t>8</a:t>
            </a:r>
            <a:r>
              <a:rPr lang="en" sz="2400" dirty="0">
                <a:solidFill>
                  <a:srgbClr val="93C47D"/>
                </a:solidFill>
                <a:highlight>
                  <a:srgbClr val="FFFFFF"/>
                </a:highlight>
                <a:latin typeface="Consolas"/>
                <a:ea typeface="Consolas"/>
                <a:cs typeface="Consolas"/>
                <a:sym typeface="Consolas"/>
              </a:rPr>
              <a:t>:</a:t>
            </a:r>
            <a:r>
              <a:rPr lang="en" sz="2400" dirty="0">
                <a:solidFill>
                  <a:srgbClr val="AA0D91"/>
                </a:solidFill>
                <a:highlight>
                  <a:srgbClr val="FFFFFF"/>
                </a:highlight>
                <a:latin typeface="Consolas"/>
                <a:ea typeface="Consolas"/>
                <a:cs typeface="Consolas"/>
                <a:sym typeface="Consolas"/>
              </a:rPr>
              <a:t> </a:t>
            </a:r>
            <a:r>
              <a:rPr lang="de-DE" sz="2400" dirty="0">
                <a:solidFill>
                  <a:srgbClr val="000000"/>
                </a:solidFill>
                <a:latin typeface="Consolas" panose="020B0609020204030204" pitchFamily="49" charset="0"/>
              </a:rPr>
              <a:t> </a:t>
            </a:r>
            <a:r>
              <a:rPr lang="en" sz="2400" dirty="0">
                <a:solidFill>
                  <a:srgbClr val="93C47D"/>
                </a:solidFill>
                <a:highlight>
                  <a:srgbClr val="FFFFFF"/>
                </a:highlight>
                <a:latin typeface="Consolas"/>
                <a:cs typeface="Consolas"/>
                <a:sym typeface="Consolas"/>
              </a:rPr>
              <a:t> </a:t>
            </a:r>
            <a:r>
              <a:rPr lang="en" sz="2400" dirty="0">
                <a:solidFill>
                  <a:srgbClr val="93C47D"/>
                </a:solidFill>
                <a:highlight>
                  <a:srgbClr val="FFFFFF"/>
                </a:highlight>
                <a:latin typeface="Consolas"/>
                <a:ea typeface="Consolas"/>
                <a:cs typeface="Consolas"/>
                <a:sym typeface="Consolas"/>
              </a:rPr>
              <a:t> </a:t>
            </a:r>
            <a:r>
              <a:rPr lang="de-DE" sz="2400" dirty="0">
                <a:solidFill>
                  <a:srgbClr val="000000"/>
                </a:solidFill>
                <a:latin typeface="Consolas" panose="020B0609020204030204" pitchFamily="49" charset="0"/>
              </a:rPr>
              <a:t>}</a:t>
            </a:r>
            <a:br>
              <a:rPr lang="de-DE" sz="2400" dirty="0">
                <a:solidFill>
                  <a:srgbClr val="000000"/>
                </a:solidFill>
                <a:latin typeface="Consolas" panose="020B0609020204030204" pitchFamily="49" charset="0"/>
              </a:rPr>
            </a:br>
            <a:r>
              <a:rPr lang="en" sz="2400" dirty="0">
                <a:solidFill>
                  <a:srgbClr val="93C47D"/>
                </a:solidFill>
                <a:highlight>
                  <a:srgbClr val="FFFFFF"/>
                </a:highlight>
                <a:latin typeface="Consolas"/>
                <a:cs typeface="Consolas"/>
                <a:sym typeface="Consolas"/>
              </a:rPr>
              <a:t>9</a:t>
            </a:r>
            <a:r>
              <a:rPr lang="en" sz="2400" dirty="0">
                <a:solidFill>
                  <a:srgbClr val="93C47D"/>
                </a:solidFill>
                <a:highlight>
                  <a:srgbClr val="FFFFFF"/>
                </a:highlight>
                <a:latin typeface="Consolas"/>
                <a:ea typeface="Consolas"/>
                <a:cs typeface="Consolas"/>
                <a:sym typeface="Consolas"/>
              </a:rPr>
              <a:t>:</a:t>
            </a:r>
            <a:r>
              <a:rPr lang="en" sz="2400" dirty="0">
                <a:solidFill>
                  <a:srgbClr val="AA0D91"/>
                </a:solidFill>
                <a:highlight>
                  <a:srgbClr val="FFFFFF"/>
                </a:highlight>
                <a:latin typeface="Consolas"/>
                <a:ea typeface="Consolas"/>
                <a:cs typeface="Consolas"/>
                <a:sym typeface="Consolas"/>
              </a:rPr>
              <a:t> </a:t>
            </a:r>
            <a:r>
              <a:rPr lang="de-DE" sz="2400" dirty="0" err="1">
                <a:solidFill>
                  <a:srgbClr val="5C2699"/>
                </a:solidFill>
                <a:latin typeface="Consolas" panose="020B0609020204030204" pitchFamily="49" charset="0"/>
              </a:rPr>
              <a:t>console</a:t>
            </a:r>
            <a:r>
              <a:rPr lang="de-DE" sz="2400" dirty="0" err="1">
                <a:solidFill>
                  <a:srgbClr val="000000"/>
                </a:solidFill>
                <a:latin typeface="Consolas" panose="020B0609020204030204" pitchFamily="49" charset="0"/>
              </a:rPr>
              <a:t>.log</a:t>
            </a:r>
            <a:r>
              <a:rPr lang="de-DE" sz="2400" dirty="0">
                <a:solidFill>
                  <a:srgbClr val="000000"/>
                </a:solidFill>
                <a:latin typeface="Consolas" panose="020B0609020204030204" pitchFamily="49" charset="0"/>
              </a:rPr>
              <a:t>(</a:t>
            </a:r>
            <a:r>
              <a:rPr lang="de-DE" sz="2400" dirty="0" err="1">
                <a:solidFill>
                  <a:srgbClr val="000000"/>
                </a:solidFill>
                <a:latin typeface="Consolas" panose="020B0609020204030204" pitchFamily="49" charset="0"/>
              </a:rPr>
              <a:t>polluted</a:t>
            </a:r>
            <a:r>
              <a:rPr lang="de-DE" sz="2400" dirty="0">
                <a:solidFill>
                  <a:srgbClr val="000000"/>
                </a:solidFill>
                <a:latin typeface="Consolas" panose="020B0609020204030204" pitchFamily="49" charset="0"/>
              </a:rPr>
              <a:t>); </a:t>
            </a:r>
            <a:r>
              <a:rPr lang="en" sz="2400" dirty="0">
                <a:solidFill>
                  <a:schemeClr val="accent4">
                    <a:lumMod val="75000"/>
                  </a:schemeClr>
                </a:solidFill>
                <a:highlight>
                  <a:srgbClr val="FFFFFF"/>
                </a:highlight>
                <a:latin typeface="Consolas"/>
                <a:ea typeface="Consolas"/>
                <a:cs typeface="Consolas"/>
                <a:sym typeface="Consolas"/>
              </a:rPr>
              <a:t>// output: '</a:t>
            </a:r>
            <a:r>
              <a:rPr lang="en" sz="2400" dirty="0">
                <a:solidFill>
                  <a:schemeClr val="accent4">
                    <a:lumMod val="75000"/>
                  </a:schemeClr>
                </a:solidFill>
                <a:highlight>
                  <a:srgbClr val="FFFFFF"/>
                </a:highlight>
                <a:latin typeface="Consolas"/>
                <a:cs typeface="Consolas"/>
                <a:sym typeface="Consolas"/>
              </a:rPr>
              <a:t>s</a:t>
            </a:r>
            <a:r>
              <a:rPr lang="de-DE" sz="2400" dirty="0" err="1">
                <a:solidFill>
                  <a:schemeClr val="accent4">
                    <a:lumMod val="75000"/>
                  </a:schemeClr>
                </a:solidFill>
                <a:highlight>
                  <a:srgbClr val="FFFFFF"/>
                </a:highlight>
                <a:latin typeface="Consolas"/>
                <a:cs typeface="Consolas"/>
              </a:rPr>
              <a:t>uccess</a:t>
            </a:r>
            <a:r>
              <a:rPr lang="en" sz="2400" dirty="0">
                <a:solidFill>
                  <a:schemeClr val="accent4">
                    <a:lumMod val="75000"/>
                  </a:schemeClr>
                </a:solidFill>
                <a:highlight>
                  <a:srgbClr val="FFFFFF"/>
                </a:highlight>
                <a:latin typeface="Consolas"/>
                <a:ea typeface="Consolas"/>
                <a:cs typeface="Consolas"/>
                <a:sym typeface="Consolas"/>
              </a:rPr>
              <a:t>' </a:t>
            </a:r>
            <a:endParaRPr lang="en-US" sz="2400" dirty="0"/>
          </a:p>
        </p:txBody>
      </p:sp>
      <p:sp>
        <p:nvSpPr>
          <p:cNvPr id="6" name="Google Shape;552;p36">
            <a:extLst>
              <a:ext uri="{FF2B5EF4-FFF2-40B4-BE49-F238E27FC236}">
                <a16:creationId xmlns:a16="http://schemas.microsoft.com/office/drawing/2014/main" id="{C7A74DC8-108F-B342-8E44-B7FD3DD4E59A}"/>
              </a:ext>
            </a:extLst>
          </p:cNvPr>
          <p:cNvSpPr txBox="1"/>
          <p:nvPr/>
        </p:nvSpPr>
        <p:spPr>
          <a:xfrm>
            <a:off x="8596307" y="2466276"/>
            <a:ext cx="3158506" cy="461741"/>
          </a:xfrm>
          <a:prstGeom prst="rect">
            <a:avLst/>
          </a:prstGeom>
          <a:solidFill>
            <a:schemeClr val="bg1"/>
          </a:solid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t>'ERR_UNHANDLED_REJECTION'</a:t>
            </a:r>
            <a:endParaRPr dirty="0"/>
          </a:p>
        </p:txBody>
      </p:sp>
      <p:cxnSp>
        <p:nvCxnSpPr>
          <p:cNvPr id="7" name="Google Shape;553;p36">
            <a:extLst>
              <a:ext uri="{FF2B5EF4-FFF2-40B4-BE49-F238E27FC236}">
                <a16:creationId xmlns:a16="http://schemas.microsoft.com/office/drawing/2014/main" id="{0B5D1E1E-36F9-7D4C-B190-12E0128A3FA2}"/>
              </a:ext>
            </a:extLst>
          </p:cNvPr>
          <p:cNvCxnSpPr>
            <a:cxnSpLocks/>
            <a:stCxn id="6" idx="2"/>
            <a:endCxn id="8" idx="0"/>
          </p:cNvCxnSpPr>
          <p:nvPr/>
        </p:nvCxnSpPr>
        <p:spPr>
          <a:xfrm flipH="1">
            <a:off x="6666460" y="2928017"/>
            <a:ext cx="3509100" cy="1033457"/>
          </a:xfrm>
          <a:prstGeom prst="straightConnector1">
            <a:avLst/>
          </a:prstGeom>
          <a:noFill/>
          <a:ln w="19050" cap="flat" cmpd="sng">
            <a:solidFill>
              <a:srgbClr val="00C8FF"/>
            </a:solidFill>
            <a:prstDash val="solid"/>
            <a:round/>
            <a:headEnd type="none" w="med" len="med"/>
            <a:tailEnd type="triangle" w="med" len="med"/>
          </a:ln>
        </p:spPr>
      </p:cxnSp>
      <p:sp>
        <p:nvSpPr>
          <p:cNvPr id="8" name="Google Shape;168;p20">
            <a:extLst>
              <a:ext uri="{FF2B5EF4-FFF2-40B4-BE49-F238E27FC236}">
                <a16:creationId xmlns:a16="http://schemas.microsoft.com/office/drawing/2014/main" id="{2CEA1256-A0DC-854B-9F5B-B998CAF2F3CE}"/>
              </a:ext>
            </a:extLst>
          </p:cNvPr>
          <p:cNvSpPr/>
          <p:nvPr/>
        </p:nvSpPr>
        <p:spPr>
          <a:xfrm>
            <a:off x="2236304" y="3961474"/>
            <a:ext cx="8860311" cy="467602"/>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a:p>
        </p:txBody>
      </p:sp>
      <p:sp>
        <p:nvSpPr>
          <p:cNvPr id="17" name="Google Shape;552;p36">
            <a:extLst>
              <a:ext uri="{FF2B5EF4-FFF2-40B4-BE49-F238E27FC236}">
                <a16:creationId xmlns:a16="http://schemas.microsoft.com/office/drawing/2014/main" id="{83DBF3D3-DCC4-7F47-9B7D-ED10DF0965CE}"/>
              </a:ext>
            </a:extLst>
          </p:cNvPr>
          <p:cNvSpPr txBox="1"/>
          <p:nvPr/>
        </p:nvSpPr>
        <p:spPr>
          <a:xfrm>
            <a:off x="4656221" y="4607602"/>
            <a:ext cx="2879557" cy="461741"/>
          </a:xfrm>
          <a:prstGeom prst="rect">
            <a:avLst/>
          </a:prstGeom>
          <a:solidFill>
            <a:schemeClr val="bg1"/>
          </a:solid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dirty="0"/>
              <a:t>Writing outside through error stack</a:t>
            </a:r>
            <a:endParaRPr dirty="0"/>
          </a:p>
        </p:txBody>
      </p:sp>
      <p:cxnSp>
        <p:nvCxnSpPr>
          <p:cNvPr id="18" name="Google Shape;553;p36">
            <a:extLst>
              <a:ext uri="{FF2B5EF4-FFF2-40B4-BE49-F238E27FC236}">
                <a16:creationId xmlns:a16="http://schemas.microsoft.com/office/drawing/2014/main" id="{8F710A47-1415-9F43-969F-CB99C7921331}"/>
              </a:ext>
            </a:extLst>
          </p:cNvPr>
          <p:cNvCxnSpPr>
            <a:cxnSpLocks/>
            <a:stCxn id="17" idx="1"/>
            <a:endCxn id="19" idx="0"/>
          </p:cNvCxnSpPr>
          <p:nvPr/>
        </p:nvCxnSpPr>
        <p:spPr>
          <a:xfrm flipH="1">
            <a:off x="2783934" y="4838473"/>
            <a:ext cx="1872287" cy="576521"/>
          </a:xfrm>
          <a:prstGeom prst="straightConnector1">
            <a:avLst/>
          </a:prstGeom>
          <a:noFill/>
          <a:ln w="19050" cap="flat" cmpd="sng">
            <a:solidFill>
              <a:srgbClr val="00C8FF"/>
            </a:solidFill>
            <a:prstDash val="solid"/>
            <a:round/>
            <a:headEnd type="none" w="med" len="med"/>
            <a:tailEnd type="triangle" w="med" len="med"/>
          </a:ln>
        </p:spPr>
      </p:cxnSp>
      <p:sp>
        <p:nvSpPr>
          <p:cNvPr id="19" name="Google Shape;168;p20">
            <a:extLst>
              <a:ext uri="{FF2B5EF4-FFF2-40B4-BE49-F238E27FC236}">
                <a16:creationId xmlns:a16="http://schemas.microsoft.com/office/drawing/2014/main" id="{99F546DF-138A-7049-9101-EAA4DA268BEC}"/>
              </a:ext>
            </a:extLst>
          </p:cNvPr>
          <p:cNvSpPr/>
          <p:nvPr/>
        </p:nvSpPr>
        <p:spPr>
          <a:xfrm>
            <a:off x="866658" y="5414994"/>
            <a:ext cx="3834552" cy="467602"/>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1000" b="1"/>
          </a:p>
        </p:txBody>
      </p:sp>
      <p:sp>
        <p:nvSpPr>
          <p:cNvPr id="20" name="TextBox 19">
            <a:extLst>
              <a:ext uri="{FF2B5EF4-FFF2-40B4-BE49-F238E27FC236}">
                <a16:creationId xmlns:a16="http://schemas.microsoft.com/office/drawing/2014/main" id="{71147CFC-6B38-5042-8073-9475026FA259}"/>
              </a:ext>
            </a:extLst>
          </p:cNvPr>
          <p:cNvSpPr txBox="1"/>
          <p:nvPr/>
        </p:nvSpPr>
        <p:spPr>
          <a:xfrm>
            <a:off x="592813" y="1705918"/>
            <a:ext cx="2925801" cy="400110"/>
          </a:xfrm>
          <a:prstGeom prst="rect">
            <a:avLst/>
          </a:prstGeom>
          <a:noFill/>
        </p:spPr>
        <p:txBody>
          <a:bodyPr wrap="none" rtlCol="0">
            <a:spAutoFit/>
          </a:bodyPr>
          <a:lstStyle/>
          <a:p>
            <a:pPr algn="l"/>
            <a:r>
              <a:rPr lang="en-US" sz="2000" b="1" i="0" dirty="0">
                <a:latin typeface="Montserrat" pitchFamily="2" charset="77"/>
              </a:rPr>
              <a:t>Realms-shim =&lt; 1.2.2</a:t>
            </a:r>
          </a:p>
        </p:txBody>
      </p:sp>
      <p:sp>
        <p:nvSpPr>
          <p:cNvPr id="21" name="TextBox 20">
            <a:extLst>
              <a:ext uri="{FF2B5EF4-FFF2-40B4-BE49-F238E27FC236}">
                <a16:creationId xmlns:a16="http://schemas.microsoft.com/office/drawing/2014/main" id="{BFB1D6CD-16CA-5940-B1C8-9FA0E861AE18}"/>
              </a:ext>
            </a:extLst>
          </p:cNvPr>
          <p:cNvSpPr txBox="1"/>
          <p:nvPr/>
        </p:nvSpPr>
        <p:spPr>
          <a:xfrm rot="1883080">
            <a:off x="557810" y="2834137"/>
            <a:ext cx="11123558" cy="1938992"/>
          </a:xfrm>
          <a:prstGeom prst="rect">
            <a:avLst/>
          </a:prstGeom>
          <a:noFill/>
        </p:spPr>
        <p:txBody>
          <a:bodyPr wrap="none" rtlCol="0">
            <a:spAutoFit/>
          </a:bodyPr>
          <a:lstStyle/>
          <a:p>
            <a:pPr algn="l"/>
            <a:r>
              <a:rPr lang="en-US" sz="11700" b="0" i="0" dirty="0">
                <a:solidFill>
                  <a:srgbClr val="C00000"/>
                </a:solidFill>
                <a:latin typeface="Montserrat" pitchFamily="2" charset="77"/>
              </a:rPr>
              <a:t>DEPRECATED</a:t>
            </a:r>
          </a:p>
        </p:txBody>
      </p:sp>
    </p:spTree>
    <p:extLst>
      <p:ext uri="{BB962C8B-B14F-4D97-AF65-F5344CB8AC3E}">
        <p14:creationId xmlns:p14="http://schemas.microsoft.com/office/powerpoint/2010/main" val="111916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7" grpId="0" animBg="1"/>
      <p:bldP spid="19" grpId="0" animBg="1"/>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CDA6-55AA-4F4C-BDDB-F6DD9C2F527F}"/>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31F90478-E954-D246-B464-E5E44B52C18A}"/>
              </a:ext>
            </a:extLst>
          </p:cNvPr>
          <p:cNvSpPr>
            <a:spLocks noGrp="1"/>
          </p:cNvSpPr>
          <p:nvPr>
            <p:ph type="sldNum" sz="quarter" idx="11"/>
          </p:nvPr>
        </p:nvSpPr>
        <p:spPr/>
        <p:txBody>
          <a:bodyPr/>
          <a:lstStyle/>
          <a:p>
            <a:fld id="{52689698-0BB7-BE4D-A8C0-0C9B085F3959}" type="slidenum">
              <a:rPr lang="de-DE" smtClean="0"/>
              <a:pPr/>
              <a:t>28</a:t>
            </a:fld>
            <a:endParaRPr lang="de-DE" dirty="0"/>
          </a:p>
        </p:txBody>
      </p:sp>
      <p:pic>
        <p:nvPicPr>
          <p:cNvPr id="6" name="Picture 5">
            <a:extLst>
              <a:ext uri="{FF2B5EF4-FFF2-40B4-BE49-F238E27FC236}">
                <a16:creationId xmlns:a16="http://schemas.microsoft.com/office/drawing/2014/main" id="{27C72BB0-5E6E-0D4E-8E8A-21753B8C86C2}"/>
              </a:ext>
            </a:extLst>
          </p:cNvPr>
          <p:cNvPicPr>
            <a:picLocks noChangeAspect="1"/>
          </p:cNvPicPr>
          <p:nvPr/>
        </p:nvPicPr>
        <p:blipFill>
          <a:blip r:embed="rId3"/>
          <a:srcRect/>
          <a:stretch/>
        </p:blipFill>
        <p:spPr>
          <a:xfrm>
            <a:off x="461726" y="988818"/>
            <a:ext cx="3628377" cy="2271439"/>
          </a:xfrm>
          <a:prstGeom prst="rect">
            <a:avLst/>
          </a:prstGeom>
          <a:solidFill>
            <a:schemeClr val="bg2">
              <a:lumMod val="10000"/>
            </a:schemeClr>
          </a:solidFill>
          <a:ln>
            <a:solidFill>
              <a:srgbClr val="009CC4"/>
            </a:solidFill>
          </a:ln>
        </p:spPr>
      </p:pic>
      <p:pic>
        <p:nvPicPr>
          <p:cNvPr id="12" name="Picture 11">
            <a:extLst>
              <a:ext uri="{FF2B5EF4-FFF2-40B4-BE49-F238E27FC236}">
                <a16:creationId xmlns:a16="http://schemas.microsoft.com/office/drawing/2014/main" id="{104BB452-5FD0-FB43-A0C5-F14F13D7FE37}"/>
              </a:ext>
            </a:extLst>
          </p:cNvPr>
          <p:cNvPicPr>
            <a:picLocks noChangeAspect="1"/>
          </p:cNvPicPr>
          <p:nvPr/>
        </p:nvPicPr>
        <p:blipFill>
          <a:blip r:embed="rId4"/>
          <a:stretch>
            <a:fillRect/>
          </a:stretch>
        </p:blipFill>
        <p:spPr>
          <a:xfrm>
            <a:off x="8261233" y="988818"/>
            <a:ext cx="3628376" cy="2271439"/>
          </a:xfrm>
          <a:prstGeom prst="rect">
            <a:avLst/>
          </a:prstGeom>
          <a:solidFill>
            <a:schemeClr val="bg2">
              <a:lumMod val="10000"/>
            </a:schemeClr>
          </a:solidFill>
          <a:ln>
            <a:solidFill>
              <a:srgbClr val="009CC4"/>
            </a:solidFill>
          </a:ln>
        </p:spPr>
      </p:pic>
      <p:pic>
        <p:nvPicPr>
          <p:cNvPr id="14" name="Picture 13">
            <a:extLst>
              <a:ext uri="{FF2B5EF4-FFF2-40B4-BE49-F238E27FC236}">
                <a16:creationId xmlns:a16="http://schemas.microsoft.com/office/drawing/2014/main" id="{DD6CA54A-1F48-9E45-9DFE-892593F9EE6B}"/>
              </a:ext>
            </a:extLst>
          </p:cNvPr>
          <p:cNvPicPr>
            <a:picLocks noChangeAspect="1"/>
          </p:cNvPicPr>
          <p:nvPr/>
        </p:nvPicPr>
        <p:blipFill>
          <a:blip r:embed="rId5"/>
          <a:stretch>
            <a:fillRect/>
          </a:stretch>
        </p:blipFill>
        <p:spPr>
          <a:xfrm>
            <a:off x="461727" y="3497995"/>
            <a:ext cx="3628376" cy="2271439"/>
          </a:xfrm>
          <a:prstGeom prst="rect">
            <a:avLst/>
          </a:prstGeom>
          <a:solidFill>
            <a:schemeClr val="bg2">
              <a:lumMod val="10000"/>
            </a:schemeClr>
          </a:solidFill>
          <a:ln>
            <a:solidFill>
              <a:srgbClr val="009CC4"/>
            </a:solidFill>
          </a:ln>
        </p:spPr>
      </p:pic>
      <p:pic>
        <p:nvPicPr>
          <p:cNvPr id="18" name="Picture 17">
            <a:extLst>
              <a:ext uri="{FF2B5EF4-FFF2-40B4-BE49-F238E27FC236}">
                <a16:creationId xmlns:a16="http://schemas.microsoft.com/office/drawing/2014/main" id="{DABEFE13-E1D2-544E-B813-4DF87192ED08}"/>
              </a:ext>
            </a:extLst>
          </p:cNvPr>
          <p:cNvPicPr>
            <a:picLocks noChangeAspect="1"/>
          </p:cNvPicPr>
          <p:nvPr/>
        </p:nvPicPr>
        <p:blipFill>
          <a:blip r:embed="rId6"/>
          <a:srcRect/>
          <a:stretch/>
        </p:blipFill>
        <p:spPr>
          <a:xfrm>
            <a:off x="4361480" y="3497993"/>
            <a:ext cx="3628376" cy="2271439"/>
          </a:xfrm>
          <a:prstGeom prst="rect">
            <a:avLst/>
          </a:prstGeom>
          <a:solidFill>
            <a:schemeClr val="bg2">
              <a:lumMod val="10000"/>
            </a:schemeClr>
          </a:solidFill>
          <a:ln>
            <a:solidFill>
              <a:srgbClr val="009CC4"/>
            </a:solidFill>
          </a:ln>
        </p:spPr>
      </p:pic>
      <p:pic>
        <p:nvPicPr>
          <p:cNvPr id="10" name="Picture 9">
            <a:extLst>
              <a:ext uri="{FF2B5EF4-FFF2-40B4-BE49-F238E27FC236}">
                <a16:creationId xmlns:a16="http://schemas.microsoft.com/office/drawing/2014/main" id="{BAFEAE40-1572-9D47-8B52-594483E6E454}"/>
              </a:ext>
            </a:extLst>
          </p:cNvPr>
          <p:cNvPicPr>
            <a:picLocks noChangeAspect="1"/>
          </p:cNvPicPr>
          <p:nvPr/>
        </p:nvPicPr>
        <p:blipFill>
          <a:blip r:embed="rId7"/>
          <a:stretch>
            <a:fillRect/>
          </a:stretch>
        </p:blipFill>
        <p:spPr>
          <a:xfrm>
            <a:off x="4365059" y="988819"/>
            <a:ext cx="3628375" cy="2271439"/>
          </a:xfrm>
          <a:prstGeom prst="rect">
            <a:avLst/>
          </a:prstGeom>
          <a:solidFill>
            <a:schemeClr val="bg2">
              <a:lumMod val="10000"/>
            </a:schemeClr>
          </a:solidFill>
          <a:ln>
            <a:solidFill>
              <a:srgbClr val="009CC4"/>
            </a:solidFill>
          </a:ln>
        </p:spPr>
      </p:pic>
      <p:pic>
        <p:nvPicPr>
          <p:cNvPr id="16" name="Picture 15">
            <a:extLst>
              <a:ext uri="{FF2B5EF4-FFF2-40B4-BE49-F238E27FC236}">
                <a16:creationId xmlns:a16="http://schemas.microsoft.com/office/drawing/2014/main" id="{8A339378-8BA1-6246-B118-A7B19A41A0E4}"/>
              </a:ext>
            </a:extLst>
          </p:cNvPr>
          <p:cNvPicPr>
            <a:picLocks noChangeAspect="1"/>
          </p:cNvPicPr>
          <p:nvPr/>
        </p:nvPicPr>
        <p:blipFill>
          <a:blip r:embed="rId8"/>
          <a:srcRect/>
          <a:stretch/>
        </p:blipFill>
        <p:spPr>
          <a:xfrm>
            <a:off x="8261233" y="3497993"/>
            <a:ext cx="3628376" cy="2271439"/>
          </a:xfrm>
          <a:prstGeom prst="rect">
            <a:avLst/>
          </a:prstGeom>
          <a:solidFill>
            <a:schemeClr val="bg2">
              <a:lumMod val="10000"/>
            </a:schemeClr>
          </a:solidFill>
          <a:ln>
            <a:solidFill>
              <a:srgbClr val="009CC4"/>
            </a:solidFill>
          </a:ln>
        </p:spPr>
      </p:pic>
      <p:pic>
        <p:nvPicPr>
          <p:cNvPr id="13" name="Graphic 12">
            <a:extLst>
              <a:ext uri="{FF2B5EF4-FFF2-40B4-BE49-F238E27FC236}">
                <a16:creationId xmlns:a16="http://schemas.microsoft.com/office/drawing/2014/main" id="{EF415D24-6FA2-F440-BF8C-4926D050087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94599" y="5907043"/>
            <a:ext cx="936923" cy="936923"/>
          </a:xfrm>
          <a:prstGeom prst="rect">
            <a:avLst/>
          </a:prstGeom>
        </p:spPr>
      </p:pic>
      <p:sp>
        <p:nvSpPr>
          <p:cNvPr id="7" name="TextBox 6">
            <a:extLst>
              <a:ext uri="{FF2B5EF4-FFF2-40B4-BE49-F238E27FC236}">
                <a16:creationId xmlns:a16="http://schemas.microsoft.com/office/drawing/2014/main" id="{C463786F-5DF9-2F40-A4D0-F1C558C0CCB2}"/>
              </a:ext>
            </a:extLst>
          </p:cNvPr>
          <p:cNvSpPr txBox="1"/>
          <p:nvPr/>
        </p:nvSpPr>
        <p:spPr>
          <a:xfrm>
            <a:off x="2641938" y="6211793"/>
            <a:ext cx="2736134" cy="400110"/>
          </a:xfrm>
          <a:prstGeom prst="rect">
            <a:avLst/>
          </a:prstGeom>
          <a:noFill/>
        </p:spPr>
        <p:txBody>
          <a:bodyPr wrap="none" rtlCol="0">
            <a:spAutoFit/>
          </a:bodyPr>
          <a:lstStyle/>
          <a:p>
            <a:pPr algn="l"/>
            <a:r>
              <a:rPr lang="en-US" sz="2000" i="1" dirty="0" err="1">
                <a:latin typeface="+mj-lt"/>
              </a:rPr>
              <a:t>SandDriller’s</a:t>
            </a:r>
            <a:r>
              <a:rPr lang="en-US" sz="2000" i="1" dirty="0">
                <a:latin typeface="+mj-lt"/>
              </a:rPr>
              <a:t> source code</a:t>
            </a:r>
            <a:endParaRPr lang="en-US" sz="2000" b="0" i="1" dirty="0">
              <a:latin typeface="+mj-lt"/>
            </a:endParaRPr>
          </a:p>
        </p:txBody>
      </p:sp>
      <p:sp>
        <p:nvSpPr>
          <p:cNvPr id="8" name="TextBox 7">
            <a:extLst>
              <a:ext uri="{FF2B5EF4-FFF2-40B4-BE49-F238E27FC236}">
                <a16:creationId xmlns:a16="http://schemas.microsoft.com/office/drawing/2014/main" id="{869BBD22-B119-2F48-AE0D-2631037D92DF}"/>
              </a:ext>
            </a:extLst>
          </p:cNvPr>
          <p:cNvSpPr txBox="1"/>
          <p:nvPr/>
        </p:nvSpPr>
        <p:spPr>
          <a:xfrm>
            <a:off x="7153353" y="6047758"/>
            <a:ext cx="2194832" cy="369332"/>
          </a:xfrm>
          <a:prstGeom prst="rect">
            <a:avLst/>
          </a:prstGeom>
          <a:noFill/>
        </p:spPr>
        <p:txBody>
          <a:bodyPr wrap="none" rtlCol="0">
            <a:spAutoFit/>
          </a:bodyPr>
          <a:lstStyle/>
          <a:p>
            <a:r>
              <a:rPr lang="de-DE" i="1" dirty="0">
                <a:latin typeface="+mj-lt"/>
              </a:rPr>
              <a:t>@</a:t>
            </a:r>
            <a:r>
              <a:rPr lang="de-DE" i="1" dirty="0" err="1">
                <a:latin typeface="+mj-lt"/>
              </a:rPr>
              <a:t>AbdullahMHamdan</a:t>
            </a:r>
            <a:endParaRPr lang="en-US" sz="2000" b="0" i="1" dirty="0" err="1">
              <a:latin typeface="+mj-lt"/>
            </a:endParaRPr>
          </a:p>
        </p:txBody>
      </p:sp>
      <p:pic>
        <p:nvPicPr>
          <p:cNvPr id="11" name="Picture 10">
            <a:extLst>
              <a:ext uri="{FF2B5EF4-FFF2-40B4-BE49-F238E27FC236}">
                <a16:creationId xmlns:a16="http://schemas.microsoft.com/office/drawing/2014/main" id="{C61C3B9C-FA92-294B-BF39-BE4E87F5BACB}"/>
              </a:ext>
            </a:extLst>
          </p:cNvPr>
          <p:cNvPicPr>
            <a:picLocks noChangeAspect="1"/>
          </p:cNvPicPr>
          <p:nvPr/>
        </p:nvPicPr>
        <p:blipFill>
          <a:blip r:embed="rId11"/>
          <a:stretch>
            <a:fillRect/>
          </a:stretch>
        </p:blipFill>
        <p:spPr>
          <a:xfrm>
            <a:off x="6438122" y="6031911"/>
            <a:ext cx="715231" cy="401026"/>
          </a:xfrm>
          <a:prstGeom prst="rect">
            <a:avLst/>
          </a:prstGeom>
        </p:spPr>
      </p:pic>
      <p:sp>
        <p:nvSpPr>
          <p:cNvPr id="15" name="TextBox 14">
            <a:extLst>
              <a:ext uri="{FF2B5EF4-FFF2-40B4-BE49-F238E27FC236}">
                <a16:creationId xmlns:a16="http://schemas.microsoft.com/office/drawing/2014/main" id="{44B8D378-32C6-FE4D-B087-09CC3F4E934A}"/>
              </a:ext>
            </a:extLst>
          </p:cNvPr>
          <p:cNvSpPr txBox="1"/>
          <p:nvPr/>
        </p:nvSpPr>
        <p:spPr>
          <a:xfrm>
            <a:off x="7156020" y="6432937"/>
            <a:ext cx="2927404" cy="369332"/>
          </a:xfrm>
          <a:prstGeom prst="rect">
            <a:avLst/>
          </a:prstGeom>
          <a:noFill/>
        </p:spPr>
        <p:txBody>
          <a:bodyPr wrap="none" rtlCol="0">
            <a:spAutoFit/>
          </a:bodyPr>
          <a:lstStyle/>
          <a:p>
            <a:pPr algn="l"/>
            <a:r>
              <a:rPr lang="en-US" dirty="0" err="1">
                <a:latin typeface="+mj-lt"/>
              </a:rPr>
              <a:t>a</a:t>
            </a:r>
            <a:r>
              <a:rPr lang="en-US" b="0" i="0" dirty="0" err="1">
                <a:latin typeface="+mj-lt"/>
              </a:rPr>
              <a:t>bdullah.alhamdan@cispa.de</a:t>
            </a:r>
            <a:endParaRPr lang="en-US" b="0" i="0" dirty="0">
              <a:latin typeface="+mj-lt"/>
            </a:endParaRPr>
          </a:p>
        </p:txBody>
      </p:sp>
      <p:pic>
        <p:nvPicPr>
          <p:cNvPr id="19" name="Graphic 18">
            <a:extLst>
              <a:ext uri="{FF2B5EF4-FFF2-40B4-BE49-F238E27FC236}">
                <a16:creationId xmlns:a16="http://schemas.microsoft.com/office/drawing/2014/main" id="{47655459-58E8-524D-B009-22862F6A51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4030" y="6351727"/>
            <a:ext cx="543413" cy="543413"/>
          </a:xfrm>
          <a:prstGeom prst="rect">
            <a:avLst/>
          </a:prstGeom>
        </p:spPr>
      </p:pic>
    </p:spTree>
    <p:extLst>
      <p:ext uri="{BB962C8B-B14F-4D97-AF65-F5344CB8AC3E}">
        <p14:creationId xmlns:p14="http://schemas.microsoft.com/office/powerpoint/2010/main" val="254746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a:xfrm>
            <a:off x="1019175" y="180000"/>
            <a:ext cx="10153650" cy="540000"/>
          </a:xfrm>
        </p:spPr>
        <p:txBody>
          <a:bodyPr/>
          <a:lstStyle/>
          <a:p>
            <a:r>
              <a:rPr lang="en-US"/>
              <a:t>Exploit Minimization: Delta Debugging</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29</a:t>
            </a:fld>
            <a:endParaRPr lang="en-US"/>
          </a:p>
        </p:txBody>
      </p:sp>
      <p:sp>
        <p:nvSpPr>
          <p:cNvPr id="15" name="Google Shape;653;p43">
            <a:extLst>
              <a:ext uri="{FF2B5EF4-FFF2-40B4-BE49-F238E27FC236}">
                <a16:creationId xmlns:a16="http://schemas.microsoft.com/office/drawing/2014/main" id="{2272D37A-88F2-564A-9BC5-EE13148EC864}"/>
              </a:ext>
            </a:extLst>
          </p:cNvPr>
          <p:cNvSpPr txBox="1">
            <a:spLocks/>
          </p:cNvSpPr>
          <p:nvPr/>
        </p:nvSpPr>
        <p:spPr>
          <a:xfrm>
            <a:off x="559003" y="2370115"/>
            <a:ext cx="5009709" cy="612000"/>
          </a:xfrm>
          <a:prstGeom prst="rect">
            <a:avLst/>
          </a:prstGeom>
        </p:spPr>
        <p:txBody>
          <a:bodyPr spcFirstLastPara="1" wrap="square" lIns="91425" tIns="91425" rIns="91425" bIns="91425"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spcBef>
                <a:spcPts val="0"/>
              </a:spcBef>
              <a:buClr>
                <a:schemeClr val="dk2"/>
              </a:buClr>
              <a:buSzPts val="1800"/>
              <a:buFont typeface="Arial" panose="020B0604020202020204" pitchFamily="34" charset="0"/>
              <a:buChar char="●"/>
            </a:pPr>
            <a:r>
              <a:rPr lang="en-US" dirty="0">
                <a:solidFill>
                  <a:srgbClr val="292929"/>
                </a:solidFill>
              </a:rPr>
              <a:t>Failure-inducing circumstances</a:t>
            </a:r>
          </a:p>
        </p:txBody>
      </p:sp>
      <p:sp>
        <p:nvSpPr>
          <p:cNvPr id="16" name="Google Shape;655;p43">
            <a:extLst>
              <a:ext uri="{FF2B5EF4-FFF2-40B4-BE49-F238E27FC236}">
                <a16:creationId xmlns:a16="http://schemas.microsoft.com/office/drawing/2014/main" id="{8CC81D8A-269E-804B-AA63-2C01AAF10C8E}"/>
              </a:ext>
            </a:extLst>
          </p:cNvPr>
          <p:cNvSpPr txBox="1">
            <a:spLocks/>
          </p:cNvSpPr>
          <p:nvPr/>
        </p:nvSpPr>
        <p:spPr>
          <a:xfrm>
            <a:off x="605704" y="2907876"/>
            <a:ext cx="4661400" cy="612000"/>
          </a:xfrm>
          <a:prstGeom prst="rect">
            <a:avLst/>
          </a:prstGeom>
        </p:spPr>
        <p:txBody>
          <a:bodyPr spcFirstLastPara="1" wrap="square" lIns="91425" tIns="91425" rIns="91425" bIns="91425"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323850">
              <a:spcBef>
                <a:spcPts val="0"/>
              </a:spcBef>
              <a:buClr>
                <a:schemeClr val="dk1"/>
              </a:buClr>
              <a:buSzPts val="1500"/>
              <a:buFont typeface="Symbol" pitchFamily="2" charset="2"/>
              <a:buChar char="○"/>
            </a:pPr>
            <a:r>
              <a:rPr lang="en-US" sz="1500">
                <a:solidFill>
                  <a:schemeClr val="dk1"/>
                </a:solidFill>
              </a:rPr>
              <a:t>Inputs, code, execution</a:t>
            </a:r>
          </a:p>
        </p:txBody>
      </p:sp>
      <p:sp>
        <p:nvSpPr>
          <p:cNvPr id="17" name="Google Shape;656;p43">
            <a:extLst>
              <a:ext uri="{FF2B5EF4-FFF2-40B4-BE49-F238E27FC236}">
                <a16:creationId xmlns:a16="http://schemas.microsoft.com/office/drawing/2014/main" id="{EC137F6F-98E6-2749-8006-673F44905D16}"/>
              </a:ext>
            </a:extLst>
          </p:cNvPr>
          <p:cNvSpPr txBox="1">
            <a:spLocks/>
          </p:cNvSpPr>
          <p:nvPr/>
        </p:nvSpPr>
        <p:spPr>
          <a:xfrm>
            <a:off x="565004" y="3721265"/>
            <a:ext cx="5213400" cy="612000"/>
          </a:xfrm>
          <a:prstGeom prst="rect">
            <a:avLst/>
          </a:prstGeom>
        </p:spPr>
        <p:txBody>
          <a:bodyPr spcFirstLastPara="1" wrap="square" lIns="91425" tIns="91425" rIns="91425" bIns="91425"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spcBef>
                <a:spcPts val="0"/>
              </a:spcBef>
              <a:buClr>
                <a:schemeClr val="dk2"/>
              </a:buClr>
              <a:buSzPts val="1800"/>
              <a:buFont typeface="Arial" panose="020B0604020202020204" pitchFamily="34" charset="0"/>
              <a:buChar char="●"/>
            </a:pPr>
            <a:r>
              <a:rPr lang="en-US" dirty="0">
                <a:solidFill>
                  <a:srgbClr val="292929"/>
                </a:solidFill>
              </a:rPr>
              <a:t>Minimal lines-of-code which triggers the same problem!</a:t>
            </a:r>
          </a:p>
        </p:txBody>
      </p:sp>
      <p:sp>
        <p:nvSpPr>
          <p:cNvPr id="18" name="Google Shape;657;p43">
            <a:extLst>
              <a:ext uri="{FF2B5EF4-FFF2-40B4-BE49-F238E27FC236}">
                <a16:creationId xmlns:a16="http://schemas.microsoft.com/office/drawing/2014/main" id="{413986B5-D763-2843-92D4-C6780B9B9821}"/>
              </a:ext>
            </a:extLst>
          </p:cNvPr>
          <p:cNvSpPr/>
          <p:nvPr/>
        </p:nvSpPr>
        <p:spPr>
          <a:xfrm>
            <a:off x="6610258" y="1990861"/>
            <a:ext cx="1166383" cy="74188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9" name="Google Shape;658;p43">
            <a:extLst>
              <a:ext uri="{FF2B5EF4-FFF2-40B4-BE49-F238E27FC236}">
                <a16:creationId xmlns:a16="http://schemas.microsoft.com/office/drawing/2014/main" id="{5E8B9F55-A27A-A645-BEDE-7378619826FD}"/>
              </a:ext>
            </a:extLst>
          </p:cNvPr>
          <p:cNvSpPr/>
          <p:nvPr/>
        </p:nvSpPr>
        <p:spPr>
          <a:xfrm>
            <a:off x="7057956" y="2177766"/>
            <a:ext cx="188609" cy="21658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20" name="Google Shape;659;p43">
            <a:extLst>
              <a:ext uri="{FF2B5EF4-FFF2-40B4-BE49-F238E27FC236}">
                <a16:creationId xmlns:a16="http://schemas.microsoft.com/office/drawing/2014/main" id="{73EEE601-3B25-FE4C-89E3-BC7485EC88AC}"/>
              </a:ext>
            </a:extLst>
          </p:cNvPr>
          <p:cNvGrpSpPr/>
          <p:nvPr/>
        </p:nvGrpSpPr>
        <p:grpSpPr>
          <a:xfrm>
            <a:off x="10059215" y="1688157"/>
            <a:ext cx="1338960" cy="1195807"/>
            <a:chOff x="3481906" y="3811913"/>
            <a:chExt cx="751798" cy="588000"/>
          </a:xfrm>
        </p:grpSpPr>
        <p:sp>
          <p:nvSpPr>
            <p:cNvPr id="21" name="Google Shape;660;p43">
              <a:extLst>
                <a:ext uri="{FF2B5EF4-FFF2-40B4-BE49-F238E27FC236}">
                  <a16:creationId xmlns:a16="http://schemas.microsoft.com/office/drawing/2014/main" id="{4906BB85-75E0-7543-A6C4-3C06722EC289}"/>
                </a:ext>
              </a:extLst>
            </p:cNvPr>
            <p:cNvSpPr/>
            <p:nvPr/>
          </p:nvSpPr>
          <p:spPr>
            <a:xfrm>
              <a:off x="3578803" y="3953330"/>
              <a:ext cx="654900" cy="364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cxnSp>
          <p:nvCxnSpPr>
            <p:cNvPr id="22" name="Google Shape;661;p43">
              <a:extLst>
                <a:ext uri="{FF2B5EF4-FFF2-40B4-BE49-F238E27FC236}">
                  <a16:creationId xmlns:a16="http://schemas.microsoft.com/office/drawing/2014/main" id="{FFA4A7D7-E5D4-6446-8B0A-47C7C2B40D82}"/>
                </a:ext>
              </a:extLst>
            </p:cNvPr>
            <p:cNvCxnSpPr>
              <a:stCxn id="23" idx="0"/>
              <a:endCxn id="23" idx="4"/>
            </p:cNvCxnSpPr>
            <p:nvPr/>
          </p:nvCxnSpPr>
          <p:spPr>
            <a:xfrm flipH="1">
              <a:off x="3578702" y="3955624"/>
              <a:ext cx="429000" cy="360300"/>
            </a:xfrm>
            <a:prstGeom prst="straightConnector1">
              <a:avLst/>
            </a:prstGeom>
            <a:noFill/>
            <a:ln w="9525" cap="flat" cmpd="sng">
              <a:solidFill>
                <a:schemeClr val="dk2"/>
              </a:solidFill>
              <a:prstDash val="solid"/>
              <a:round/>
              <a:headEnd type="none" w="med" len="med"/>
              <a:tailEnd type="none" w="med" len="med"/>
            </a:ln>
          </p:spPr>
        </p:cxnSp>
        <p:sp>
          <p:nvSpPr>
            <p:cNvPr id="23" name="Google Shape;662;p43">
              <a:extLst>
                <a:ext uri="{FF2B5EF4-FFF2-40B4-BE49-F238E27FC236}">
                  <a16:creationId xmlns:a16="http://schemas.microsoft.com/office/drawing/2014/main" id="{71EF0C2C-0C1D-EB43-A7C9-8A1471414F24}"/>
                </a:ext>
              </a:extLst>
            </p:cNvPr>
            <p:cNvSpPr/>
            <p:nvPr/>
          </p:nvSpPr>
          <p:spPr>
            <a:xfrm rot="5408587">
              <a:off x="3613051" y="3921724"/>
              <a:ext cx="360301" cy="428100"/>
            </a:xfrm>
            <a:prstGeom prst="rtTriangl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cxnSp>
          <p:nvCxnSpPr>
            <p:cNvPr id="24" name="Google Shape;663;p43">
              <a:extLst>
                <a:ext uri="{FF2B5EF4-FFF2-40B4-BE49-F238E27FC236}">
                  <a16:creationId xmlns:a16="http://schemas.microsoft.com/office/drawing/2014/main" id="{ACCC56E9-4544-F946-9B5F-E1E618784C82}"/>
                </a:ext>
              </a:extLst>
            </p:cNvPr>
            <p:cNvCxnSpPr/>
            <p:nvPr/>
          </p:nvCxnSpPr>
          <p:spPr>
            <a:xfrm flipH="1">
              <a:off x="3481906" y="3811913"/>
              <a:ext cx="704400" cy="588000"/>
            </a:xfrm>
            <a:prstGeom prst="straightConnector1">
              <a:avLst/>
            </a:prstGeom>
            <a:noFill/>
            <a:ln w="9525" cap="flat" cmpd="sng">
              <a:solidFill>
                <a:schemeClr val="dk2"/>
              </a:solidFill>
              <a:prstDash val="solid"/>
              <a:round/>
              <a:headEnd type="none" w="med" len="med"/>
              <a:tailEnd type="none" w="med" len="med"/>
            </a:ln>
          </p:spPr>
        </p:cxnSp>
      </p:grpSp>
      <p:grpSp>
        <p:nvGrpSpPr>
          <p:cNvPr id="25" name="Google Shape;664;p43">
            <a:extLst>
              <a:ext uri="{FF2B5EF4-FFF2-40B4-BE49-F238E27FC236}">
                <a16:creationId xmlns:a16="http://schemas.microsoft.com/office/drawing/2014/main" id="{C8415B82-C4B4-1148-AD8B-C89E7E7A6D63}"/>
              </a:ext>
            </a:extLst>
          </p:cNvPr>
          <p:cNvGrpSpPr/>
          <p:nvPr/>
        </p:nvGrpSpPr>
        <p:grpSpPr>
          <a:xfrm>
            <a:off x="8180996" y="1726148"/>
            <a:ext cx="1406412" cy="1240954"/>
            <a:chOff x="2427325" y="3830594"/>
            <a:chExt cx="789671" cy="610200"/>
          </a:xfrm>
        </p:grpSpPr>
        <p:sp>
          <p:nvSpPr>
            <p:cNvPr id="26" name="Google Shape;665;p43">
              <a:extLst>
                <a:ext uri="{FF2B5EF4-FFF2-40B4-BE49-F238E27FC236}">
                  <a16:creationId xmlns:a16="http://schemas.microsoft.com/office/drawing/2014/main" id="{C5FA1918-CF95-9E4E-AC3A-3EBB4ED669D5}"/>
                </a:ext>
              </a:extLst>
            </p:cNvPr>
            <p:cNvSpPr/>
            <p:nvPr/>
          </p:nvSpPr>
          <p:spPr>
            <a:xfrm>
              <a:off x="2562096" y="3960758"/>
              <a:ext cx="654900" cy="36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cxnSp>
          <p:nvCxnSpPr>
            <p:cNvPr id="27" name="Google Shape;666;p43">
              <a:extLst>
                <a:ext uri="{FF2B5EF4-FFF2-40B4-BE49-F238E27FC236}">
                  <a16:creationId xmlns:a16="http://schemas.microsoft.com/office/drawing/2014/main" id="{CDE2681A-21AB-8E4B-B8E8-7B501BE73F09}"/>
                </a:ext>
              </a:extLst>
            </p:cNvPr>
            <p:cNvCxnSpPr/>
            <p:nvPr/>
          </p:nvCxnSpPr>
          <p:spPr>
            <a:xfrm flipH="1">
              <a:off x="2427325" y="3830594"/>
              <a:ext cx="711300" cy="610200"/>
            </a:xfrm>
            <a:prstGeom prst="straightConnector1">
              <a:avLst/>
            </a:prstGeom>
            <a:noFill/>
            <a:ln w="9525" cap="flat" cmpd="sng">
              <a:solidFill>
                <a:schemeClr val="dk2"/>
              </a:solidFill>
              <a:prstDash val="solid"/>
              <a:round/>
              <a:headEnd type="none" w="med" len="med"/>
              <a:tailEnd type="none" w="med" len="med"/>
            </a:ln>
          </p:spPr>
        </p:cxnSp>
      </p:grpSp>
      <p:grpSp>
        <p:nvGrpSpPr>
          <p:cNvPr id="28" name="Google Shape;667;p43">
            <a:extLst>
              <a:ext uri="{FF2B5EF4-FFF2-40B4-BE49-F238E27FC236}">
                <a16:creationId xmlns:a16="http://schemas.microsoft.com/office/drawing/2014/main" id="{16B7187E-B7FE-D743-8E4E-555FBBAFD7C1}"/>
              </a:ext>
            </a:extLst>
          </p:cNvPr>
          <p:cNvGrpSpPr/>
          <p:nvPr/>
        </p:nvGrpSpPr>
        <p:grpSpPr>
          <a:xfrm>
            <a:off x="6335200" y="4001292"/>
            <a:ext cx="1514254" cy="1347113"/>
            <a:chOff x="4529736" y="3791812"/>
            <a:chExt cx="850222" cy="662400"/>
          </a:xfrm>
        </p:grpSpPr>
        <p:sp>
          <p:nvSpPr>
            <p:cNvPr id="32" name="Google Shape;668;p43">
              <a:extLst>
                <a:ext uri="{FF2B5EF4-FFF2-40B4-BE49-F238E27FC236}">
                  <a16:creationId xmlns:a16="http://schemas.microsoft.com/office/drawing/2014/main" id="{FA8448F0-4AE9-3745-A707-9545D40FD09E}"/>
                </a:ext>
              </a:extLst>
            </p:cNvPr>
            <p:cNvSpPr/>
            <p:nvPr/>
          </p:nvSpPr>
          <p:spPr>
            <a:xfrm>
              <a:off x="4626239" y="3946966"/>
              <a:ext cx="654900" cy="364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cxnSp>
          <p:nvCxnSpPr>
            <p:cNvPr id="33" name="Google Shape;669;p43">
              <a:extLst>
                <a:ext uri="{FF2B5EF4-FFF2-40B4-BE49-F238E27FC236}">
                  <a16:creationId xmlns:a16="http://schemas.microsoft.com/office/drawing/2014/main" id="{182EDE61-40F2-D442-9BD6-84B4AC1F2D0F}"/>
                </a:ext>
              </a:extLst>
            </p:cNvPr>
            <p:cNvCxnSpPr>
              <a:stCxn id="36" idx="0"/>
              <a:endCxn id="36" idx="4"/>
            </p:cNvCxnSpPr>
            <p:nvPr/>
          </p:nvCxnSpPr>
          <p:spPr>
            <a:xfrm flipH="1">
              <a:off x="4626138" y="3949260"/>
              <a:ext cx="429000" cy="360300"/>
            </a:xfrm>
            <a:prstGeom prst="straightConnector1">
              <a:avLst/>
            </a:prstGeom>
            <a:noFill/>
            <a:ln w="9525" cap="flat" cmpd="sng">
              <a:solidFill>
                <a:schemeClr val="dk2"/>
              </a:solidFill>
              <a:prstDash val="solid"/>
              <a:round/>
              <a:headEnd type="none" w="med" len="med"/>
              <a:tailEnd type="none" w="med" len="med"/>
            </a:ln>
          </p:spPr>
        </p:cxnSp>
        <p:sp>
          <p:nvSpPr>
            <p:cNvPr id="36" name="Google Shape;670;p43">
              <a:extLst>
                <a:ext uri="{FF2B5EF4-FFF2-40B4-BE49-F238E27FC236}">
                  <a16:creationId xmlns:a16="http://schemas.microsoft.com/office/drawing/2014/main" id="{674E2131-664B-0942-815A-5108A7C38B15}"/>
                </a:ext>
              </a:extLst>
            </p:cNvPr>
            <p:cNvSpPr/>
            <p:nvPr/>
          </p:nvSpPr>
          <p:spPr>
            <a:xfrm rot="5408587">
              <a:off x="4660487" y="3915360"/>
              <a:ext cx="360301" cy="428100"/>
            </a:xfrm>
            <a:prstGeom prst="rtTriangl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7" name="Google Shape;671;p43">
              <a:extLst>
                <a:ext uri="{FF2B5EF4-FFF2-40B4-BE49-F238E27FC236}">
                  <a16:creationId xmlns:a16="http://schemas.microsoft.com/office/drawing/2014/main" id="{BB4BC33B-A8BB-B84F-8EB7-AD398850A044}"/>
                </a:ext>
              </a:extLst>
            </p:cNvPr>
            <p:cNvSpPr/>
            <p:nvPr/>
          </p:nvSpPr>
          <p:spPr>
            <a:xfrm rot="-5405797" flipH="1">
              <a:off x="4983441" y="4007610"/>
              <a:ext cx="355801" cy="239100"/>
            </a:xfrm>
            <a:prstGeom prst="rtTriangl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cxnSp>
          <p:nvCxnSpPr>
            <p:cNvPr id="38" name="Google Shape;672;p43">
              <a:extLst>
                <a:ext uri="{FF2B5EF4-FFF2-40B4-BE49-F238E27FC236}">
                  <a16:creationId xmlns:a16="http://schemas.microsoft.com/office/drawing/2014/main" id="{F7429765-4B12-7049-AECE-28EFCD1B873C}"/>
                </a:ext>
              </a:extLst>
            </p:cNvPr>
            <p:cNvCxnSpPr/>
            <p:nvPr/>
          </p:nvCxnSpPr>
          <p:spPr>
            <a:xfrm>
              <a:off x="4943157" y="3791812"/>
              <a:ext cx="436800" cy="66240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673;p43">
              <a:extLst>
                <a:ext uri="{FF2B5EF4-FFF2-40B4-BE49-F238E27FC236}">
                  <a16:creationId xmlns:a16="http://schemas.microsoft.com/office/drawing/2014/main" id="{72DB9DCE-A2DD-D54D-A403-C14BA2BDDD3A}"/>
                </a:ext>
              </a:extLst>
            </p:cNvPr>
            <p:cNvCxnSpPr/>
            <p:nvPr/>
          </p:nvCxnSpPr>
          <p:spPr>
            <a:xfrm flipH="1">
              <a:off x="4529736" y="3799241"/>
              <a:ext cx="709200" cy="594300"/>
            </a:xfrm>
            <a:prstGeom prst="straightConnector1">
              <a:avLst/>
            </a:prstGeom>
            <a:noFill/>
            <a:ln w="9525" cap="flat" cmpd="sng">
              <a:solidFill>
                <a:schemeClr val="dk2"/>
              </a:solidFill>
              <a:prstDash val="solid"/>
              <a:round/>
              <a:headEnd type="none" w="med" len="med"/>
              <a:tailEnd type="none" w="med" len="med"/>
            </a:ln>
          </p:spPr>
        </p:cxnSp>
      </p:grpSp>
      <p:grpSp>
        <p:nvGrpSpPr>
          <p:cNvPr id="42" name="Google Shape;674;p43">
            <a:extLst>
              <a:ext uri="{FF2B5EF4-FFF2-40B4-BE49-F238E27FC236}">
                <a16:creationId xmlns:a16="http://schemas.microsoft.com/office/drawing/2014/main" id="{C23D9451-1FA5-FE4A-A5C2-0D6446324AD3}"/>
              </a:ext>
            </a:extLst>
          </p:cNvPr>
          <p:cNvGrpSpPr/>
          <p:nvPr/>
        </p:nvGrpSpPr>
        <p:grpSpPr>
          <a:xfrm>
            <a:off x="8079762" y="4001292"/>
            <a:ext cx="1818233" cy="1329186"/>
            <a:chOff x="5509271" y="3791812"/>
            <a:chExt cx="1020900" cy="653585"/>
          </a:xfrm>
        </p:grpSpPr>
        <p:sp>
          <p:nvSpPr>
            <p:cNvPr id="43" name="Google Shape;675;p43">
              <a:extLst>
                <a:ext uri="{FF2B5EF4-FFF2-40B4-BE49-F238E27FC236}">
                  <a16:creationId xmlns:a16="http://schemas.microsoft.com/office/drawing/2014/main" id="{E7B573D1-9C56-DE49-863B-B1407E6D8E3B}"/>
                </a:ext>
              </a:extLst>
            </p:cNvPr>
            <p:cNvSpPr/>
            <p:nvPr/>
          </p:nvSpPr>
          <p:spPr>
            <a:xfrm>
              <a:off x="5642947" y="3946966"/>
              <a:ext cx="654900" cy="364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4" name="Google Shape;676;p43">
              <a:extLst>
                <a:ext uri="{FF2B5EF4-FFF2-40B4-BE49-F238E27FC236}">
                  <a16:creationId xmlns:a16="http://schemas.microsoft.com/office/drawing/2014/main" id="{74F26188-B6F9-814F-9A96-470AB49B4809}"/>
                </a:ext>
              </a:extLst>
            </p:cNvPr>
            <p:cNvSpPr/>
            <p:nvPr/>
          </p:nvSpPr>
          <p:spPr>
            <a:xfrm>
              <a:off x="5832250" y="3954340"/>
              <a:ext cx="387300" cy="209400"/>
            </a:xfrm>
            <a:prstGeom prst="triangle">
              <a:avLst>
                <a:gd name="adj" fmla="val 6318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cxnSp>
          <p:nvCxnSpPr>
            <p:cNvPr id="45" name="Google Shape;677;p43">
              <a:extLst>
                <a:ext uri="{FF2B5EF4-FFF2-40B4-BE49-F238E27FC236}">
                  <a16:creationId xmlns:a16="http://schemas.microsoft.com/office/drawing/2014/main" id="{6C1F1DBE-E833-ED49-A827-1B86A7E65F93}"/>
                </a:ext>
              </a:extLst>
            </p:cNvPr>
            <p:cNvCxnSpPr>
              <a:cxnSpLocks/>
            </p:cNvCxnSpPr>
            <p:nvPr/>
          </p:nvCxnSpPr>
          <p:spPr>
            <a:xfrm>
              <a:off x="5967179" y="3791812"/>
              <a:ext cx="446364" cy="653585"/>
            </a:xfrm>
            <a:prstGeom prst="straightConnector1">
              <a:avLst/>
            </a:prstGeom>
            <a:noFill/>
            <a:ln w="9525" cap="flat" cmpd="sng">
              <a:solidFill>
                <a:schemeClr val="dk2"/>
              </a:solidFill>
              <a:prstDash val="solid"/>
              <a:round/>
              <a:headEnd type="none" w="med" len="med"/>
              <a:tailEnd type="none" w="med" len="med"/>
            </a:ln>
          </p:spPr>
        </p:cxnSp>
        <p:cxnSp>
          <p:nvCxnSpPr>
            <p:cNvPr id="46" name="Google Shape;678;p43">
              <a:extLst>
                <a:ext uri="{FF2B5EF4-FFF2-40B4-BE49-F238E27FC236}">
                  <a16:creationId xmlns:a16="http://schemas.microsoft.com/office/drawing/2014/main" id="{A05CFA8D-FDD6-B54D-9029-0341C7D819B5}"/>
                </a:ext>
              </a:extLst>
            </p:cNvPr>
            <p:cNvCxnSpPr/>
            <p:nvPr/>
          </p:nvCxnSpPr>
          <p:spPr>
            <a:xfrm flipH="1">
              <a:off x="5553757" y="3799241"/>
              <a:ext cx="709200" cy="594300"/>
            </a:xfrm>
            <a:prstGeom prst="straightConnector1">
              <a:avLst/>
            </a:prstGeom>
            <a:noFill/>
            <a:ln w="9525" cap="flat" cmpd="sng">
              <a:solidFill>
                <a:schemeClr val="dk2"/>
              </a:solidFill>
              <a:prstDash val="solid"/>
              <a:round/>
              <a:headEnd type="none" w="med" len="med"/>
              <a:tailEnd type="none" w="med" len="med"/>
            </a:ln>
          </p:spPr>
        </p:cxnSp>
        <p:cxnSp>
          <p:nvCxnSpPr>
            <p:cNvPr id="49" name="Google Shape;679;p43">
              <a:extLst>
                <a:ext uri="{FF2B5EF4-FFF2-40B4-BE49-F238E27FC236}">
                  <a16:creationId xmlns:a16="http://schemas.microsoft.com/office/drawing/2014/main" id="{058D4A45-F240-6A4D-8C5E-3B4F61364DAA}"/>
                </a:ext>
              </a:extLst>
            </p:cNvPr>
            <p:cNvCxnSpPr/>
            <p:nvPr/>
          </p:nvCxnSpPr>
          <p:spPr>
            <a:xfrm>
              <a:off x="5509271" y="4163761"/>
              <a:ext cx="1020900" cy="7500"/>
            </a:xfrm>
            <a:prstGeom prst="straightConnector1">
              <a:avLst/>
            </a:prstGeom>
            <a:noFill/>
            <a:ln w="9525" cap="flat" cmpd="sng">
              <a:solidFill>
                <a:schemeClr val="dk2"/>
              </a:solidFill>
              <a:prstDash val="solid"/>
              <a:round/>
              <a:headEnd type="none" w="med" len="med"/>
              <a:tailEnd type="none" w="med" len="med"/>
            </a:ln>
          </p:spPr>
        </p:cxnSp>
      </p:grpSp>
      <p:grpSp>
        <p:nvGrpSpPr>
          <p:cNvPr id="50" name="Google Shape;680;p43">
            <a:extLst>
              <a:ext uri="{FF2B5EF4-FFF2-40B4-BE49-F238E27FC236}">
                <a16:creationId xmlns:a16="http://schemas.microsoft.com/office/drawing/2014/main" id="{9C09BD7C-CBD9-0446-B2B3-58FD87F64C75}"/>
              </a:ext>
            </a:extLst>
          </p:cNvPr>
          <p:cNvGrpSpPr/>
          <p:nvPr/>
        </p:nvGrpSpPr>
        <p:grpSpPr>
          <a:xfrm>
            <a:off x="9982676" y="3953680"/>
            <a:ext cx="1818233" cy="1494148"/>
            <a:chOff x="6577718" y="3768400"/>
            <a:chExt cx="1020900" cy="734700"/>
          </a:xfrm>
        </p:grpSpPr>
        <p:sp>
          <p:nvSpPr>
            <p:cNvPr id="51" name="Google Shape;681;p43">
              <a:extLst>
                <a:ext uri="{FF2B5EF4-FFF2-40B4-BE49-F238E27FC236}">
                  <a16:creationId xmlns:a16="http://schemas.microsoft.com/office/drawing/2014/main" id="{6DAFDDDD-200D-8648-A27F-B21D171312B2}"/>
                </a:ext>
              </a:extLst>
            </p:cNvPr>
            <p:cNvSpPr/>
            <p:nvPr/>
          </p:nvSpPr>
          <p:spPr>
            <a:xfrm>
              <a:off x="6711393" y="3953330"/>
              <a:ext cx="654900" cy="364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2" name="Google Shape;682;p43">
              <a:extLst>
                <a:ext uri="{FF2B5EF4-FFF2-40B4-BE49-F238E27FC236}">
                  <a16:creationId xmlns:a16="http://schemas.microsoft.com/office/drawing/2014/main" id="{3547B979-23D7-554F-9E2A-776A473ECF6D}"/>
                </a:ext>
              </a:extLst>
            </p:cNvPr>
            <p:cNvSpPr/>
            <p:nvPr/>
          </p:nvSpPr>
          <p:spPr>
            <a:xfrm>
              <a:off x="6900696" y="3960704"/>
              <a:ext cx="387300" cy="209400"/>
            </a:xfrm>
            <a:prstGeom prst="triangle">
              <a:avLst>
                <a:gd name="adj" fmla="val 6318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cxnSp>
          <p:nvCxnSpPr>
            <p:cNvPr id="53" name="Google Shape;683;p43">
              <a:extLst>
                <a:ext uri="{FF2B5EF4-FFF2-40B4-BE49-F238E27FC236}">
                  <a16:creationId xmlns:a16="http://schemas.microsoft.com/office/drawing/2014/main" id="{DE4800A1-C769-D14D-BBDF-50D0ADD9F185}"/>
                </a:ext>
              </a:extLst>
            </p:cNvPr>
            <p:cNvCxnSpPr>
              <a:cxnSpLocks/>
            </p:cNvCxnSpPr>
            <p:nvPr/>
          </p:nvCxnSpPr>
          <p:spPr>
            <a:xfrm>
              <a:off x="7058779" y="3820605"/>
              <a:ext cx="436800" cy="624792"/>
            </a:xfrm>
            <a:prstGeom prst="straightConnector1">
              <a:avLst/>
            </a:prstGeom>
            <a:noFill/>
            <a:ln w="9525" cap="flat" cmpd="sng">
              <a:solidFill>
                <a:schemeClr val="dk2"/>
              </a:solidFill>
              <a:prstDash val="solid"/>
              <a:round/>
              <a:headEnd type="none" w="med" len="med"/>
              <a:tailEnd type="none" w="med" len="med"/>
            </a:ln>
          </p:spPr>
        </p:cxnSp>
        <p:cxnSp>
          <p:nvCxnSpPr>
            <p:cNvPr id="54" name="Google Shape;684;p43">
              <a:extLst>
                <a:ext uri="{FF2B5EF4-FFF2-40B4-BE49-F238E27FC236}">
                  <a16:creationId xmlns:a16="http://schemas.microsoft.com/office/drawing/2014/main" id="{F4385E84-C2C4-104A-B33D-C47D0AF7CDC6}"/>
                </a:ext>
              </a:extLst>
            </p:cNvPr>
            <p:cNvCxnSpPr/>
            <p:nvPr/>
          </p:nvCxnSpPr>
          <p:spPr>
            <a:xfrm flipH="1">
              <a:off x="6622204" y="3805605"/>
              <a:ext cx="709200" cy="59430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685;p43">
              <a:extLst>
                <a:ext uri="{FF2B5EF4-FFF2-40B4-BE49-F238E27FC236}">
                  <a16:creationId xmlns:a16="http://schemas.microsoft.com/office/drawing/2014/main" id="{9C153590-0517-4C42-B796-FE334F5FD5E0}"/>
                </a:ext>
              </a:extLst>
            </p:cNvPr>
            <p:cNvCxnSpPr/>
            <p:nvPr/>
          </p:nvCxnSpPr>
          <p:spPr>
            <a:xfrm>
              <a:off x="6577718" y="4170124"/>
              <a:ext cx="1020900" cy="7500"/>
            </a:xfrm>
            <a:prstGeom prst="straightConnector1">
              <a:avLst/>
            </a:prstGeom>
            <a:noFill/>
            <a:ln w="9525" cap="flat" cmpd="sng">
              <a:solidFill>
                <a:schemeClr val="dk2"/>
              </a:solidFill>
              <a:prstDash val="solid"/>
              <a:round/>
              <a:headEnd type="none" w="med" len="med"/>
              <a:tailEnd type="none" w="med" len="med"/>
            </a:ln>
          </p:spPr>
        </p:cxnSp>
        <p:sp>
          <p:nvSpPr>
            <p:cNvPr id="56" name="Google Shape;686;p43">
              <a:extLst>
                <a:ext uri="{FF2B5EF4-FFF2-40B4-BE49-F238E27FC236}">
                  <a16:creationId xmlns:a16="http://schemas.microsoft.com/office/drawing/2014/main" id="{F194C122-588C-654E-A2F1-05F140884CE7}"/>
                </a:ext>
              </a:extLst>
            </p:cNvPr>
            <p:cNvSpPr/>
            <p:nvPr/>
          </p:nvSpPr>
          <p:spPr>
            <a:xfrm>
              <a:off x="7140473" y="3939007"/>
              <a:ext cx="163431" cy="238617"/>
            </a:xfrm>
            <a:prstGeom prst="rtTriangl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cxnSp>
          <p:nvCxnSpPr>
            <p:cNvPr id="57" name="Google Shape;687;p43">
              <a:extLst>
                <a:ext uri="{FF2B5EF4-FFF2-40B4-BE49-F238E27FC236}">
                  <a16:creationId xmlns:a16="http://schemas.microsoft.com/office/drawing/2014/main" id="{6F2A4966-1331-1340-9398-C16303F1E67D}"/>
                </a:ext>
              </a:extLst>
            </p:cNvPr>
            <p:cNvCxnSpPr/>
            <p:nvPr/>
          </p:nvCxnSpPr>
          <p:spPr>
            <a:xfrm rot="10800000" flipH="1">
              <a:off x="7132073" y="3768400"/>
              <a:ext cx="8400" cy="734700"/>
            </a:xfrm>
            <a:prstGeom prst="straightConnector1">
              <a:avLst/>
            </a:prstGeom>
            <a:noFill/>
            <a:ln w="9525" cap="flat" cmpd="sng">
              <a:solidFill>
                <a:schemeClr val="dk2"/>
              </a:solidFill>
              <a:prstDash val="solid"/>
              <a:round/>
              <a:headEnd type="none" w="med" len="med"/>
              <a:tailEnd type="none" w="med" len="med"/>
            </a:ln>
          </p:spPr>
        </p:cxnSp>
      </p:grpSp>
      <p:sp>
        <p:nvSpPr>
          <p:cNvPr id="58" name="Google Shape;688;p43">
            <a:extLst>
              <a:ext uri="{FF2B5EF4-FFF2-40B4-BE49-F238E27FC236}">
                <a16:creationId xmlns:a16="http://schemas.microsoft.com/office/drawing/2014/main" id="{4B3A20FD-100F-614B-96BE-53101D78EAA5}"/>
              </a:ext>
            </a:extLst>
          </p:cNvPr>
          <p:cNvSpPr txBox="1"/>
          <p:nvPr/>
        </p:nvSpPr>
        <p:spPr>
          <a:xfrm>
            <a:off x="6374386" y="3248780"/>
            <a:ext cx="1638173" cy="3257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Possible failure cause</a:t>
            </a:r>
          </a:p>
        </p:txBody>
      </p:sp>
      <p:sp>
        <p:nvSpPr>
          <p:cNvPr id="59" name="Google Shape;689;p43">
            <a:extLst>
              <a:ext uri="{FF2B5EF4-FFF2-40B4-BE49-F238E27FC236}">
                <a16:creationId xmlns:a16="http://schemas.microsoft.com/office/drawing/2014/main" id="{3EEA2C6A-8E63-3442-B486-6A0F675C2023}"/>
              </a:ext>
            </a:extLst>
          </p:cNvPr>
          <p:cNvSpPr txBox="1"/>
          <p:nvPr/>
        </p:nvSpPr>
        <p:spPr>
          <a:xfrm>
            <a:off x="8113652" y="3248780"/>
            <a:ext cx="1638173" cy="3257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t>Set up 1st hypothesis</a:t>
            </a:r>
          </a:p>
        </p:txBody>
      </p:sp>
      <p:sp>
        <p:nvSpPr>
          <p:cNvPr id="60" name="Google Shape;690;p43">
            <a:extLst>
              <a:ext uri="{FF2B5EF4-FFF2-40B4-BE49-F238E27FC236}">
                <a16:creationId xmlns:a16="http://schemas.microsoft.com/office/drawing/2014/main" id="{891AD811-2281-414E-826E-ABEE64CE8D90}"/>
              </a:ext>
            </a:extLst>
          </p:cNvPr>
          <p:cNvSpPr txBox="1"/>
          <p:nvPr/>
        </p:nvSpPr>
        <p:spPr>
          <a:xfrm>
            <a:off x="9965213" y="3248780"/>
            <a:ext cx="1638173" cy="3257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Test 1st</a:t>
            </a:r>
            <a:br>
              <a:rPr lang="en-US" sz="1600" b="1"/>
            </a:br>
            <a:r>
              <a:rPr lang="en-US" sz="1600" b="1"/>
              <a:t> hypothesis</a:t>
            </a:r>
          </a:p>
        </p:txBody>
      </p:sp>
      <p:sp>
        <p:nvSpPr>
          <p:cNvPr id="63" name="Google Shape;691;p43">
            <a:extLst>
              <a:ext uri="{FF2B5EF4-FFF2-40B4-BE49-F238E27FC236}">
                <a16:creationId xmlns:a16="http://schemas.microsoft.com/office/drawing/2014/main" id="{97C7F69A-173B-FA4C-8ADD-A2D9D2237E7C}"/>
              </a:ext>
            </a:extLst>
          </p:cNvPr>
          <p:cNvSpPr txBox="1"/>
          <p:nvPr/>
        </p:nvSpPr>
        <p:spPr>
          <a:xfrm>
            <a:off x="6226539" y="5602795"/>
            <a:ext cx="1638173" cy="3257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2nd hypothesis</a:t>
            </a:r>
          </a:p>
        </p:txBody>
      </p:sp>
      <p:sp>
        <p:nvSpPr>
          <p:cNvPr id="64" name="Google Shape;692;p43">
            <a:extLst>
              <a:ext uri="{FF2B5EF4-FFF2-40B4-BE49-F238E27FC236}">
                <a16:creationId xmlns:a16="http://schemas.microsoft.com/office/drawing/2014/main" id="{4BA8ECE3-09A2-4541-8F87-3392ECB0E091}"/>
              </a:ext>
            </a:extLst>
          </p:cNvPr>
          <p:cNvSpPr txBox="1"/>
          <p:nvPr/>
        </p:nvSpPr>
        <p:spPr>
          <a:xfrm>
            <a:off x="8169799" y="5602795"/>
            <a:ext cx="1638173" cy="3257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dk1"/>
                </a:solidFill>
              </a:rPr>
              <a:t>3th hypothesis</a:t>
            </a:r>
            <a:endParaRPr lang="en-US" sz="1600" b="1"/>
          </a:p>
        </p:txBody>
      </p:sp>
      <p:sp>
        <p:nvSpPr>
          <p:cNvPr id="65" name="Google Shape;693;p43">
            <a:extLst>
              <a:ext uri="{FF2B5EF4-FFF2-40B4-BE49-F238E27FC236}">
                <a16:creationId xmlns:a16="http://schemas.microsoft.com/office/drawing/2014/main" id="{D9D5F788-8162-BD48-B0F8-17D94C4C3590}"/>
              </a:ext>
            </a:extLst>
          </p:cNvPr>
          <p:cNvSpPr txBox="1"/>
          <p:nvPr/>
        </p:nvSpPr>
        <p:spPr>
          <a:xfrm>
            <a:off x="10072719" y="5602795"/>
            <a:ext cx="1638173" cy="3257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dk1"/>
                </a:solidFill>
              </a:rPr>
              <a:t>4th hypothesis</a:t>
            </a:r>
            <a:endParaRPr lang="en-US" sz="1600" b="1"/>
          </a:p>
        </p:txBody>
      </p:sp>
      <p:sp>
        <p:nvSpPr>
          <p:cNvPr id="66" name="Google Shape;694;p43">
            <a:extLst>
              <a:ext uri="{FF2B5EF4-FFF2-40B4-BE49-F238E27FC236}">
                <a16:creationId xmlns:a16="http://schemas.microsoft.com/office/drawing/2014/main" id="{F886F7C3-FEC8-184E-90D6-8DCC69F828BE}"/>
              </a:ext>
            </a:extLst>
          </p:cNvPr>
          <p:cNvSpPr txBox="1">
            <a:spLocks/>
          </p:cNvSpPr>
          <p:nvPr/>
        </p:nvSpPr>
        <p:spPr>
          <a:xfrm>
            <a:off x="605704" y="4333265"/>
            <a:ext cx="4661400" cy="612000"/>
          </a:xfrm>
          <a:prstGeom prst="rect">
            <a:avLst/>
          </a:prstGeom>
        </p:spPr>
        <p:txBody>
          <a:bodyPr spcFirstLastPara="1" wrap="square" lIns="91425" tIns="91425" rIns="91425" bIns="91425"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323850">
              <a:spcBef>
                <a:spcPts val="0"/>
              </a:spcBef>
              <a:buClr>
                <a:schemeClr val="dk1"/>
              </a:buClr>
              <a:buSzPts val="1500"/>
              <a:buFont typeface="Symbol" pitchFamily="2" charset="2"/>
              <a:buChar char="○"/>
            </a:pPr>
            <a:r>
              <a:rPr lang="en-US" sz="1500">
                <a:solidFill>
                  <a:schemeClr val="dk1"/>
                </a:solidFill>
              </a:rPr>
              <a:t>Vulnerability sink!</a:t>
            </a:r>
          </a:p>
        </p:txBody>
      </p:sp>
      <p:sp>
        <p:nvSpPr>
          <p:cNvPr id="67" name="Google Shape;658;p43">
            <a:extLst>
              <a:ext uri="{FF2B5EF4-FFF2-40B4-BE49-F238E27FC236}">
                <a16:creationId xmlns:a16="http://schemas.microsoft.com/office/drawing/2014/main" id="{9A56410D-24FD-074E-AF2A-38E23F825567}"/>
              </a:ext>
            </a:extLst>
          </p:cNvPr>
          <p:cNvSpPr/>
          <p:nvPr/>
        </p:nvSpPr>
        <p:spPr>
          <a:xfrm>
            <a:off x="10745274" y="4525358"/>
            <a:ext cx="188609" cy="21658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7" name="Google Shape;658;p43">
            <a:extLst>
              <a:ext uri="{FF2B5EF4-FFF2-40B4-BE49-F238E27FC236}">
                <a16:creationId xmlns:a16="http://schemas.microsoft.com/office/drawing/2014/main" id="{F655A74D-86CD-5E4D-99C9-AF788C5DAE5A}"/>
              </a:ext>
            </a:extLst>
          </p:cNvPr>
          <p:cNvSpPr/>
          <p:nvPr/>
        </p:nvSpPr>
        <p:spPr>
          <a:xfrm>
            <a:off x="10797487" y="2254363"/>
            <a:ext cx="188609" cy="21658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8" name="Google Shape;658;p43">
            <a:extLst>
              <a:ext uri="{FF2B5EF4-FFF2-40B4-BE49-F238E27FC236}">
                <a16:creationId xmlns:a16="http://schemas.microsoft.com/office/drawing/2014/main" id="{2501D326-8699-FA42-80E8-AAE4B7DB428E}"/>
              </a:ext>
            </a:extLst>
          </p:cNvPr>
          <p:cNvSpPr/>
          <p:nvPr/>
        </p:nvSpPr>
        <p:spPr>
          <a:xfrm>
            <a:off x="7057505" y="4480392"/>
            <a:ext cx="188609" cy="21658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1" name="Google Shape;658;p43">
            <a:extLst>
              <a:ext uri="{FF2B5EF4-FFF2-40B4-BE49-F238E27FC236}">
                <a16:creationId xmlns:a16="http://schemas.microsoft.com/office/drawing/2014/main" id="{CC7A71B8-5883-AD4D-A8CE-02CD0838F587}"/>
              </a:ext>
            </a:extLst>
          </p:cNvPr>
          <p:cNvSpPr/>
          <p:nvPr/>
        </p:nvSpPr>
        <p:spPr>
          <a:xfrm>
            <a:off x="8867141" y="4522231"/>
            <a:ext cx="188609" cy="21658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10106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58" grpId="0"/>
      <p:bldP spid="59" grpId="0"/>
      <p:bldP spid="60" grpId="0"/>
      <p:bldP spid="63" grpId="0"/>
      <p:bldP spid="64" grpId="0"/>
      <p:bldP spid="65" grpId="0"/>
      <p:bldP spid="67" grpId="0" animBg="1"/>
      <p:bldP spid="47" grpId="0" animBg="1"/>
      <p:bldP spid="48" grpId="0" animBg="1"/>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1056827-B77E-4EAD-A595-A1814B801724}"/>
              </a:ext>
            </a:extLst>
          </p:cNvPr>
          <p:cNvPicPr>
            <a:picLocks noGrp="1" noChangeAspect="1"/>
          </p:cNvPicPr>
          <p:nvPr>
            <p:ph type="pic" sz="quarter" idx="25"/>
          </p:nvPr>
        </p:nvPicPr>
        <p:blipFill>
          <a:blip r:embed="rId2"/>
          <a:srcRect t="10603" b="10603"/>
          <a:stretch/>
        </p:blipFill>
        <p:spPr>
          <a:xfrm>
            <a:off x="1018385" y="1089025"/>
            <a:ext cx="10153650" cy="4679948"/>
          </a:xfrm>
        </p:spPr>
      </p:pic>
      <p:sp>
        <p:nvSpPr>
          <p:cNvPr id="4" name="Footer Placeholder 3">
            <a:extLst>
              <a:ext uri="{FF2B5EF4-FFF2-40B4-BE49-F238E27FC236}">
                <a16:creationId xmlns:a16="http://schemas.microsoft.com/office/drawing/2014/main" id="{DC7F11FB-3E85-89CA-B568-E990E6B14258}"/>
              </a:ext>
            </a:extLst>
          </p:cNvPr>
          <p:cNvSpPr>
            <a:spLocks noGrp="1"/>
          </p:cNvSpPr>
          <p:nvPr>
            <p:ph type="ftr" sz="quarter" idx="26"/>
          </p:nvPr>
        </p:nvSpPr>
        <p:spPr/>
        <p:txBody>
          <a:bodyPr/>
          <a:lstStyle/>
          <a:p>
            <a:endParaRPr lang="en-US"/>
          </a:p>
        </p:txBody>
      </p:sp>
      <p:sp>
        <p:nvSpPr>
          <p:cNvPr id="5" name="Slide Number Placeholder 4">
            <a:extLst>
              <a:ext uri="{FF2B5EF4-FFF2-40B4-BE49-F238E27FC236}">
                <a16:creationId xmlns:a16="http://schemas.microsoft.com/office/drawing/2014/main" id="{43B8CE6C-2B1B-5FF1-D29D-765DB3792533}"/>
              </a:ext>
            </a:extLst>
          </p:cNvPr>
          <p:cNvSpPr>
            <a:spLocks noGrp="1"/>
          </p:cNvSpPr>
          <p:nvPr>
            <p:ph type="sldNum" sz="quarter" idx="27"/>
          </p:nvPr>
        </p:nvSpPr>
        <p:spPr/>
        <p:txBody>
          <a:bodyPr/>
          <a:lstStyle/>
          <a:p>
            <a:fld id="{52689698-0BB7-BE4D-A8C0-0C9B085F3959}" type="slidenum">
              <a:rPr lang="de-DE" smtClean="0"/>
              <a:pPr/>
              <a:t>3</a:t>
            </a:fld>
            <a:endParaRPr lang="de-DE"/>
          </a:p>
        </p:txBody>
      </p:sp>
    </p:spTree>
    <p:extLst>
      <p:ext uri="{BB962C8B-B14F-4D97-AF65-F5344CB8AC3E}">
        <p14:creationId xmlns:p14="http://schemas.microsoft.com/office/powerpoint/2010/main" val="970881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r>
              <a:rPr lang="en-US" dirty="0"/>
              <a:t>Seed corpus</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30</a:t>
            </a:fld>
            <a:endParaRPr lang="en-US" dirty="0"/>
          </a:p>
        </p:txBody>
      </p:sp>
      <p:sp>
        <p:nvSpPr>
          <p:cNvPr id="7" name="Text Placeholder 6">
            <a:extLst>
              <a:ext uri="{FF2B5EF4-FFF2-40B4-BE49-F238E27FC236}">
                <a16:creationId xmlns:a16="http://schemas.microsoft.com/office/drawing/2014/main" id="{F53A2957-26F9-6644-A7A7-80038B99ADCB}"/>
              </a:ext>
            </a:extLst>
          </p:cNvPr>
          <p:cNvSpPr>
            <a:spLocks noGrp="1"/>
          </p:cNvSpPr>
          <p:nvPr>
            <p:ph type="body" sz="quarter" idx="12"/>
          </p:nvPr>
        </p:nvSpPr>
        <p:spPr/>
        <p:txBody>
          <a:bodyPr>
            <a:normAutofit/>
          </a:bodyPr>
          <a:lstStyle/>
          <a:p>
            <a:pPr>
              <a:spcBef>
                <a:spcPts val="0"/>
              </a:spcBef>
            </a:pPr>
            <a:r>
              <a:rPr lang="en-US" dirty="0">
                <a:solidFill>
                  <a:srgbClr val="2B2B2B"/>
                </a:solidFill>
              </a:rPr>
              <a:t>Contains self-contained JavaScript code,</a:t>
            </a:r>
          </a:p>
          <a:p>
            <a:pPr>
              <a:spcBef>
                <a:spcPts val="0"/>
              </a:spcBef>
            </a:pPr>
            <a:r>
              <a:rPr lang="en-US" dirty="0">
                <a:solidFill>
                  <a:srgbClr val="2B2B2B"/>
                </a:solidFill>
              </a:rPr>
              <a:t>It should cover most of the language’s features.</a:t>
            </a:r>
          </a:p>
        </p:txBody>
      </p:sp>
      <p:sp>
        <p:nvSpPr>
          <p:cNvPr id="11" name="Google Shape;167;p20">
            <a:extLst>
              <a:ext uri="{FF2B5EF4-FFF2-40B4-BE49-F238E27FC236}">
                <a16:creationId xmlns:a16="http://schemas.microsoft.com/office/drawing/2014/main" id="{6340D955-1E11-AE40-8318-037DCBBDD7D4}"/>
              </a:ext>
            </a:extLst>
          </p:cNvPr>
          <p:cNvSpPr txBox="1"/>
          <p:nvPr/>
        </p:nvSpPr>
        <p:spPr>
          <a:xfrm>
            <a:off x="4262040" y="5646286"/>
            <a:ext cx="4448753" cy="5457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400" b="1" kern="0" dirty="0">
                <a:solidFill>
                  <a:srgbClr val="000000"/>
                </a:solidFill>
                <a:latin typeface="Arial"/>
                <a:cs typeface="Arial"/>
                <a:sym typeface="Arial"/>
              </a:rPr>
              <a:t>A v8 test</a:t>
            </a:r>
          </a:p>
        </p:txBody>
      </p:sp>
      <p:sp>
        <p:nvSpPr>
          <p:cNvPr id="6" name="Rectangle 5">
            <a:extLst>
              <a:ext uri="{FF2B5EF4-FFF2-40B4-BE49-F238E27FC236}">
                <a16:creationId xmlns:a16="http://schemas.microsoft.com/office/drawing/2014/main" id="{FDC20DEC-56BF-F948-8045-29CBA72D71D6}"/>
              </a:ext>
            </a:extLst>
          </p:cNvPr>
          <p:cNvSpPr/>
          <p:nvPr/>
        </p:nvSpPr>
        <p:spPr>
          <a:xfrm>
            <a:off x="3983419" y="2474768"/>
            <a:ext cx="7227080" cy="2862322"/>
          </a:xfrm>
          <a:prstGeom prst="rect">
            <a:avLst/>
          </a:prstGeom>
        </p:spPr>
        <p:txBody>
          <a:bodyPr>
            <a:spAutoFit/>
          </a:bodyPr>
          <a:lstStyle/>
          <a:p>
            <a:r>
              <a:rPr lang="en" sz="2000" dirty="0">
                <a:solidFill>
                  <a:srgbClr val="B6D7A8"/>
                </a:solidFill>
                <a:highlight>
                  <a:srgbClr val="FFFFFF"/>
                </a:highlight>
                <a:latin typeface="Consolas"/>
                <a:ea typeface="Consolas"/>
                <a:cs typeface="Consolas"/>
                <a:sym typeface="Consolas"/>
              </a:rPr>
              <a:t>1: </a:t>
            </a:r>
            <a:r>
              <a:rPr lang="en-US" sz="2000" dirty="0">
                <a:solidFill>
                  <a:srgbClr val="AA0D91"/>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1C00CF"/>
                </a:solidFill>
                <a:latin typeface="Consolas" panose="020B0609020204030204" pitchFamily="49" charset="0"/>
              </a:rPr>
              <a:t>foo</a:t>
            </a:r>
            <a:r>
              <a:rPr lang="en-US" sz="2000" dirty="0">
                <a:solidFill>
                  <a:srgbClr val="000000"/>
                </a:solidFill>
                <a:latin typeface="Consolas" panose="020B0609020204030204" pitchFamily="49" charset="0"/>
              </a:rPr>
              <a:t>() {</a:t>
            </a:r>
            <a:br>
              <a:rPr lang="en-US" sz="2000" dirty="0">
                <a:solidFill>
                  <a:srgbClr val="000000"/>
                </a:solidFill>
                <a:latin typeface="Consolas" panose="020B0609020204030204" pitchFamily="49" charset="0"/>
              </a:rPr>
            </a:br>
            <a:r>
              <a:rPr lang="en" sz="2000" dirty="0">
                <a:solidFill>
                  <a:srgbClr val="B6D7A8"/>
                </a:solidFill>
                <a:highlight>
                  <a:srgbClr val="FFFFFF"/>
                </a:highlight>
                <a:latin typeface="Consolas"/>
                <a:cs typeface="Consolas"/>
                <a:sym typeface="Consolas"/>
              </a:rPr>
              <a:t>2</a:t>
            </a:r>
            <a:r>
              <a:rPr lang="en" sz="2000" dirty="0">
                <a:solidFill>
                  <a:srgbClr val="B6D7A8"/>
                </a:solidFill>
                <a:highlight>
                  <a:srgbClr val="FFFFFF"/>
                </a:highlight>
                <a:latin typeface="Consolas"/>
                <a:ea typeface="Consolas"/>
                <a:cs typeface="Consolas"/>
                <a:sym typeface="Consolas"/>
              </a:rPr>
              <a:t>: </a:t>
            </a:r>
            <a:r>
              <a:rPr lang="en-US" sz="2000" dirty="0">
                <a:solidFill>
                  <a:srgbClr val="000000"/>
                </a:solidFill>
                <a:latin typeface="Consolas" panose="020B0609020204030204" pitchFamily="49" charset="0"/>
              </a:rPr>
              <a:t>  </a:t>
            </a:r>
            <a:r>
              <a:rPr lang="en-US" sz="2000" dirty="0">
                <a:solidFill>
                  <a:srgbClr val="AA0D91"/>
                </a:solidFill>
                <a:latin typeface="Consolas" panose="020B0609020204030204" pitchFamily="49" charset="0"/>
              </a:rPr>
              <a:t>try</a:t>
            </a:r>
            <a:r>
              <a:rPr lang="en-US" sz="2000" dirty="0">
                <a:solidFill>
                  <a:srgbClr val="000000"/>
                </a:solidFill>
                <a:latin typeface="Consolas" panose="020B0609020204030204" pitchFamily="49" charset="0"/>
              </a:rPr>
              <a:t> {</a:t>
            </a:r>
            <a:br>
              <a:rPr lang="en-US" sz="2000" dirty="0">
                <a:solidFill>
                  <a:srgbClr val="000000"/>
                </a:solidFill>
                <a:latin typeface="Consolas" panose="020B0609020204030204" pitchFamily="49" charset="0"/>
              </a:rPr>
            </a:br>
            <a:r>
              <a:rPr lang="en" sz="2000" dirty="0">
                <a:solidFill>
                  <a:srgbClr val="B6D7A8"/>
                </a:solidFill>
                <a:highlight>
                  <a:srgbClr val="FFFFFF"/>
                </a:highlight>
                <a:latin typeface="Consolas"/>
                <a:cs typeface="Consolas"/>
                <a:sym typeface="Consolas"/>
              </a:rPr>
              <a:t>3</a:t>
            </a:r>
            <a:r>
              <a:rPr lang="en" sz="2000" dirty="0">
                <a:solidFill>
                  <a:srgbClr val="B6D7A8"/>
                </a:solidFill>
                <a:highlight>
                  <a:srgbClr val="FFFFFF"/>
                </a:highlight>
                <a:latin typeface="Consolas"/>
                <a:ea typeface="Consolas"/>
                <a:cs typeface="Consolas"/>
                <a:sym typeface="Consolas"/>
              </a:rPr>
              <a:t>: </a:t>
            </a:r>
            <a:r>
              <a:rPr lang="en-US" sz="2000" dirty="0">
                <a:solidFill>
                  <a:srgbClr val="AA0D91"/>
                </a:solidFill>
                <a:latin typeface="Consolas" panose="020B0609020204030204" pitchFamily="49" charset="0"/>
              </a:rPr>
              <a:t>throw</a:t>
            </a:r>
            <a:r>
              <a:rPr lang="en-US" sz="2000" dirty="0">
                <a:solidFill>
                  <a:srgbClr val="000000"/>
                </a:solidFill>
                <a:latin typeface="Consolas" panose="020B0609020204030204" pitchFamily="49" charset="0"/>
              </a:rPr>
              <a:t> </a:t>
            </a:r>
            <a:r>
              <a:rPr lang="en-US" sz="2000" dirty="0">
                <a:solidFill>
                  <a:srgbClr val="C41A16"/>
                </a:solidFill>
                <a:latin typeface="Consolas" panose="020B0609020204030204" pitchFamily="49" charset="0"/>
              </a:rPr>
              <a:t>"bar"</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 sz="2000" dirty="0">
                <a:solidFill>
                  <a:srgbClr val="B6D7A8"/>
                </a:solidFill>
                <a:highlight>
                  <a:srgbClr val="FFFFFF"/>
                </a:highlight>
                <a:latin typeface="Consolas"/>
                <a:cs typeface="Consolas"/>
                <a:sym typeface="Consolas"/>
              </a:rPr>
              <a:t>4</a:t>
            </a:r>
            <a:r>
              <a:rPr lang="en" sz="2000" dirty="0">
                <a:solidFill>
                  <a:srgbClr val="B6D7A8"/>
                </a:solidFill>
                <a:highlight>
                  <a:srgbClr val="FFFFFF"/>
                </a:highlight>
                <a:latin typeface="Consolas"/>
                <a:ea typeface="Consolas"/>
                <a:cs typeface="Consolas"/>
                <a:sym typeface="Consolas"/>
              </a:rPr>
              <a:t>: </a:t>
            </a:r>
            <a:r>
              <a:rPr lang="en-US" sz="2000" dirty="0">
                <a:solidFill>
                  <a:srgbClr val="000000"/>
                </a:solidFill>
                <a:latin typeface="Consolas" panose="020B0609020204030204" pitchFamily="49" charset="0"/>
              </a:rPr>
              <a:t>  } </a:t>
            </a:r>
            <a:r>
              <a:rPr lang="en-US" sz="2000" dirty="0">
                <a:solidFill>
                  <a:srgbClr val="AA0D91"/>
                </a:solidFill>
                <a:latin typeface="Consolas" panose="020B0609020204030204" pitchFamily="49" charset="0"/>
              </a:rPr>
              <a:t>finally</a:t>
            </a:r>
            <a:r>
              <a:rPr lang="en-US" sz="2000" dirty="0">
                <a:solidFill>
                  <a:srgbClr val="000000"/>
                </a:solidFill>
                <a:latin typeface="Consolas" panose="020B0609020204030204" pitchFamily="49" charset="0"/>
              </a:rPr>
              <a:t> {</a:t>
            </a:r>
            <a:br>
              <a:rPr lang="en-US" sz="2000" dirty="0">
                <a:solidFill>
                  <a:srgbClr val="000000"/>
                </a:solidFill>
                <a:latin typeface="Consolas" panose="020B0609020204030204" pitchFamily="49" charset="0"/>
              </a:rPr>
            </a:br>
            <a:r>
              <a:rPr lang="en" sz="2000" dirty="0">
                <a:solidFill>
                  <a:srgbClr val="B6D7A8"/>
                </a:solidFill>
                <a:highlight>
                  <a:srgbClr val="FFFFFF"/>
                </a:highlight>
                <a:latin typeface="Consolas"/>
                <a:cs typeface="Consolas"/>
                <a:sym typeface="Consolas"/>
              </a:rPr>
              <a:t>5</a:t>
            </a:r>
            <a:r>
              <a:rPr lang="en" sz="2000" dirty="0">
                <a:solidFill>
                  <a:srgbClr val="B6D7A8"/>
                </a:solidFill>
                <a:highlight>
                  <a:srgbClr val="FFFFFF"/>
                </a:highlight>
                <a:latin typeface="Consolas"/>
                <a:ea typeface="Consolas"/>
                <a:cs typeface="Consolas"/>
                <a:sym typeface="Consolas"/>
              </a:rPr>
              <a:t>: </a:t>
            </a:r>
            <a:r>
              <a:rPr lang="en-US" sz="2000" dirty="0">
                <a:solidFill>
                  <a:srgbClr val="AA0D91"/>
                </a:solidFill>
                <a:latin typeface="Consolas" panose="020B0609020204030204" pitchFamily="49" charset="0"/>
              </a:rPr>
              <a:t>return</a:t>
            </a:r>
            <a:r>
              <a:rPr lang="en-US" sz="2000" dirty="0">
                <a:solidFill>
                  <a:srgbClr val="000000"/>
                </a:solidFill>
                <a:latin typeface="Consolas" panose="020B0609020204030204" pitchFamily="49" charset="0"/>
              </a:rPr>
              <a:t> </a:t>
            </a:r>
            <a:r>
              <a:rPr lang="en-US" sz="2000" dirty="0">
                <a:solidFill>
                  <a:srgbClr val="C41A16"/>
                </a:solidFill>
                <a:latin typeface="Consolas" panose="020B0609020204030204" pitchFamily="49" charset="0"/>
              </a:rPr>
              <a:t>"</a:t>
            </a:r>
            <a:r>
              <a:rPr lang="en-US" sz="2000" dirty="0" err="1">
                <a:solidFill>
                  <a:srgbClr val="C41A16"/>
                </a:solidFill>
                <a:latin typeface="Consolas" panose="020B0609020204030204" pitchFamily="49" charset="0"/>
              </a:rPr>
              <a:t>baz</a:t>
            </a:r>
            <a:r>
              <a:rPr lang="en-US" sz="2000" dirty="0">
                <a:solidFill>
                  <a:srgbClr val="C41A16"/>
                </a:solidFill>
                <a:latin typeface="Consolas" panose="020B0609020204030204" pitchFamily="49" charset="0"/>
              </a:rPr>
              <a:t>"</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 sz="2000" dirty="0">
                <a:solidFill>
                  <a:srgbClr val="B6D7A8"/>
                </a:solidFill>
                <a:highlight>
                  <a:srgbClr val="FFFFFF"/>
                </a:highlight>
                <a:latin typeface="Consolas"/>
                <a:cs typeface="Consolas"/>
                <a:sym typeface="Consolas"/>
              </a:rPr>
              <a:t>6</a:t>
            </a:r>
            <a:r>
              <a:rPr lang="en" sz="2000" dirty="0">
                <a:solidFill>
                  <a:srgbClr val="B6D7A8"/>
                </a:solidFill>
                <a:highlight>
                  <a:srgbClr val="FFFFFF"/>
                </a:highlight>
                <a:latin typeface="Consolas"/>
                <a:ea typeface="Consolas"/>
                <a:cs typeface="Consolas"/>
                <a:sym typeface="Consolas"/>
              </a:rPr>
              <a:t>: </a:t>
            </a:r>
            <a:r>
              <a:rPr lang="en-US" sz="2000" dirty="0">
                <a:solidFill>
                  <a:srgbClr val="000000"/>
                </a:solidFill>
                <a:latin typeface="Consolas" panose="020B0609020204030204" pitchFamily="49" charset="0"/>
              </a:rPr>
              <a:t>  }</a:t>
            </a:r>
            <a:br>
              <a:rPr lang="en-US" sz="2000" dirty="0">
                <a:solidFill>
                  <a:srgbClr val="000000"/>
                </a:solidFill>
                <a:latin typeface="Consolas" panose="020B0609020204030204" pitchFamily="49" charset="0"/>
              </a:rPr>
            </a:br>
            <a:r>
              <a:rPr lang="en" sz="2000" dirty="0">
                <a:solidFill>
                  <a:srgbClr val="B6D7A8"/>
                </a:solidFill>
                <a:highlight>
                  <a:srgbClr val="FFFFFF"/>
                </a:highlight>
                <a:latin typeface="Consolas"/>
                <a:cs typeface="Consolas"/>
                <a:sym typeface="Consolas"/>
              </a:rPr>
              <a:t>7</a:t>
            </a:r>
            <a:r>
              <a:rPr lang="en" sz="2000" dirty="0">
                <a:solidFill>
                  <a:srgbClr val="B6D7A8"/>
                </a:solidFill>
                <a:highlight>
                  <a:srgbClr val="FFFFFF"/>
                </a:highlight>
                <a:latin typeface="Consolas"/>
                <a:ea typeface="Consolas"/>
                <a:cs typeface="Consolas"/>
                <a:sym typeface="Consolas"/>
              </a:rPr>
              <a:t>:</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 sz="2000" dirty="0">
                <a:solidFill>
                  <a:srgbClr val="B6D7A8"/>
                </a:solidFill>
                <a:highlight>
                  <a:srgbClr val="FFFFFF"/>
                </a:highlight>
                <a:latin typeface="Consolas"/>
                <a:cs typeface="Consolas"/>
                <a:sym typeface="Consolas"/>
              </a:rPr>
              <a:t>8</a:t>
            </a:r>
            <a:r>
              <a:rPr lang="en" sz="2000" dirty="0">
                <a:solidFill>
                  <a:srgbClr val="B6D7A8"/>
                </a:solidFill>
                <a:highlight>
                  <a:srgbClr val="FFFFFF"/>
                </a:highlight>
                <a:latin typeface="Consolas"/>
                <a:ea typeface="Consolas"/>
                <a:cs typeface="Consolas"/>
                <a:sym typeface="Consolas"/>
              </a:rPr>
              <a:t>: </a:t>
            </a:r>
            <a:r>
              <a:rPr lang="en-US" sz="2000" dirty="0">
                <a:solidFill>
                  <a:srgbClr val="000000"/>
                </a:solidFill>
                <a:latin typeface="Consolas" panose="020B0609020204030204" pitchFamily="49" charset="0"/>
              </a:rPr>
              <a:t>foo();</a:t>
            </a:r>
            <a:br>
              <a:rPr lang="en-US" sz="2000" dirty="0">
                <a:solidFill>
                  <a:srgbClr val="000000"/>
                </a:solidFill>
                <a:latin typeface="Consolas" panose="020B0609020204030204" pitchFamily="49" charset="0"/>
              </a:rPr>
            </a:br>
            <a:r>
              <a:rPr lang="en" sz="2000" dirty="0">
                <a:solidFill>
                  <a:srgbClr val="B6D7A8"/>
                </a:solidFill>
                <a:highlight>
                  <a:srgbClr val="FFFFFF"/>
                </a:highlight>
                <a:latin typeface="Consolas"/>
                <a:cs typeface="Consolas"/>
                <a:sym typeface="Consolas"/>
              </a:rPr>
              <a:t>9</a:t>
            </a:r>
            <a:r>
              <a:rPr lang="en" sz="2000" dirty="0">
                <a:solidFill>
                  <a:srgbClr val="B6D7A8"/>
                </a:solidFill>
                <a:highlight>
                  <a:srgbClr val="FFFFFF"/>
                </a:highlight>
                <a:latin typeface="Consolas"/>
                <a:ea typeface="Consolas"/>
                <a:cs typeface="Consolas"/>
                <a:sym typeface="Consolas"/>
              </a:rPr>
              <a:t>: </a:t>
            </a:r>
            <a:r>
              <a:rPr lang="en-US" sz="2000" dirty="0">
                <a:solidFill>
                  <a:srgbClr val="000000"/>
                </a:solidFill>
                <a:latin typeface="Consolas" panose="020B0609020204030204" pitchFamily="49" charset="0"/>
              </a:rPr>
              <a:t>print({});</a:t>
            </a:r>
            <a:endParaRPr lang="en-US" sz="2000" dirty="0"/>
          </a:p>
        </p:txBody>
      </p:sp>
      <p:sp>
        <p:nvSpPr>
          <p:cNvPr id="18" name="Google Shape;167;p20">
            <a:extLst>
              <a:ext uri="{FF2B5EF4-FFF2-40B4-BE49-F238E27FC236}">
                <a16:creationId xmlns:a16="http://schemas.microsoft.com/office/drawing/2014/main" id="{A022FE87-F071-E949-8CAF-EF686E2FC87F}"/>
              </a:ext>
            </a:extLst>
          </p:cNvPr>
          <p:cNvSpPr txBox="1"/>
          <p:nvPr/>
        </p:nvSpPr>
        <p:spPr>
          <a:xfrm>
            <a:off x="4278460" y="6132300"/>
            <a:ext cx="4448753" cy="545700"/>
          </a:xfrm>
          <a:prstGeom prst="rect">
            <a:avLst/>
          </a:prstGeom>
          <a:noFill/>
          <a:ln>
            <a:noFill/>
          </a:ln>
        </p:spPr>
        <p:txBody>
          <a:bodyPr spcFirstLastPara="1" wrap="square" lIns="91425" tIns="91425" rIns="91425" bIns="91425" anchor="ctr" anchorCtr="0">
            <a:noAutofit/>
          </a:bodyPr>
          <a:lstStyle/>
          <a:p>
            <a:pPr algn="ctr">
              <a:buClr>
                <a:srgbClr val="000000"/>
              </a:buClr>
            </a:pPr>
            <a:r>
              <a:rPr lang="en-US" sz="1000" kern="0" dirty="0">
                <a:solidFill>
                  <a:srgbClr val="000000"/>
                </a:solidFill>
                <a:latin typeface="Arial"/>
                <a:cs typeface="Arial"/>
                <a:sym typeface="Arial"/>
              </a:rPr>
              <a:t>Can be found in:</a:t>
            </a:r>
          </a:p>
          <a:p>
            <a:pPr algn="ctr"/>
            <a:r>
              <a:rPr lang="en-US" sz="1000" dirty="0"/>
              <a:t>v8/</a:t>
            </a:r>
            <a:r>
              <a:rPr lang="en-US" sz="1000" dirty="0" err="1"/>
              <a:t>api</a:t>
            </a:r>
            <a:r>
              <a:rPr lang="en-US" sz="1000" dirty="0"/>
              <a:t>-call-after-bypassed-</a:t>
            </a:r>
            <a:r>
              <a:rPr lang="en-US" sz="1000" dirty="0" err="1"/>
              <a:t>exception.js</a:t>
            </a:r>
            <a:endParaRPr lang="en-US" sz="1000" dirty="0"/>
          </a:p>
          <a:p>
            <a:pPr algn="ctr">
              <a:buClr>
                <a:srgbClr val="000000"/>
              </a:buClr>
              <a:buFont typeface="Arial"/>
              <a:buNone/>
            </a:pPr>
            <a:endParaRPr lang="en-US" sz="1000" kern="0" dirty="0">
              <a:solidFill>
                <a:srgbClr val="000000"/>
              </a:solidFill>
              <a:latin typeface="Arial"/>
              <a:cs typeface="Arial"/>
              <a:sym typeface="Arial"/>
            </a:endParaRPr>
          </a:p>
        </p:txBody>
      </p:sp>
      <p:sp>
        <p:nvSpPr>
          <p:cNvPr id="19" name="Google Shape;168;p20">
            <a:extLst>
              <a:ext uri="{FF2B5EF4-FFF2-40B4-BE49-F238E27FC236}">
                <a16:creationId xmlns:a16="http://schemas.microsoft.com/office/drawing/2014/main" id="{3169F849-EC48-8044-A987-DDD345656AB1}"/>
              </a:ext>
            </a:extLst>
          </p:cNvPr>
          <p:cNvSpPr/>
          <p:nvPr/>
        </p:nvSpPr>
        <p:spPr>
          <a:xfrm>
            <a:off x="4465057" y="2474768"/>
            <a:ext cx="2037780" cy="35732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0" name="Google Shape;168;p20">
            <a:extLst>
              <a:ext uri="{FF2B5EF4-FFF2-40B4-BE49-F238E27FC236}">
                <a16:creationId xmlns:a16="http://schemas.microsoft.com/office/drawing/2014/main" id="{3E2FDE16-5B2B-C54E-91EF-D99D2F3E123F}"/>
              </a:ext>
            </a:extLst>
          </p:cNvPr>
          <p:cNvSpPr/>
          <p:nvPr/>
        </p:nvSpPr>
        <p:spPr>
          <a:xfrm>
            <a:off x="4447853" y="4593431"/>
            <a:ext cx="904069" cy="416457"/>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1" name="Google Shape;168;p20">
            <a:extLst>
              <a:ext uri="{FF2B5EF4-FFF2-40B4-BE49-F238E27FC236}">
                <a16:creationId xmlns:a16="http://schemas.microsoft.com/office/drawing/2014/main" id="{49875279-87A9-B641-8B28-E355AE946BF8}"/>
              </a:ext>
            </a:extLst>
          </p:cNvPr>
          <p:cNvSpPr/>
          <p:nvPr/>
        </p:nvSpPr>
        <p:spPr>
          <a:xfrm>
            <a:off x="5305060" y="4941889"/>
            <a:ext cx="341165" cy="35732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2" name="Google Shape;168;p20">
            <a:extLst>
              <a:ext uri="{FF2B5EF4-FFF2-40B4-BE49-F238E27FC236}">
                <a16:creationId xmlns:a16="http://schemas.microsoft.com/office/drawing/2014/main" id="{41FF79D6-5378-A143-AA48-BD4B51BA7EB0}"/>
              </a:ext>
            </a:extLst>
          </p:cNvPr>
          <p:cNvSpPr/>
          <p:nvPr/>
        </p:nvSpPr>
        <p:spPr>
          <a:xfrm>
            <a:off x="4447853" y="3141530"/>
            <a:ext cx="1586801" cy="304328"/>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29" name="Google Shape;320;p27">
            <a:extLst>
              <a:ext uri="{FF2B5EF4-FFF2-40B4-BE49-F238E27FC236}">
                <a16:creationId xmlns:a16="http://schemas.microsoft.com/office/drawing/2014/main" id="{F9CFB234-C814-9F44-B0E1-030CB88991EB}"/>
              </a:ext>
            </a:extLst>
          </p:cNvPr>
          <p:cNvSpPr/>
          <p:nvPr/>
        </p:nvSpPr>
        <p:spPr>
          <a:xfrm>
            <a:off x="3676655" y="3158273"/>
            <a:ext cx="361809" cy="1397054"/>
          </a:xfrm>
          <a:prstGeom prst="leftBrace">
            <a:avLst>
              <a:gd name="adj1" fmla="val 50000"/>
              <a:gd name="adj2" fmla="val 50000"/>
            </a:avLst>
          </a:prstGeom>
          <a:noFill/>
          <a:ln w="22225"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0;p20">
            <a:extLst>
              <a:ext uri="{FF2B5EF4-FFF2-40B4-BE49-F238E27FC236}">
                <a16:creationId xmlns:a16="http://schemas.microsoft.com/office/drawing/2014/main" id="{BD725F24-4B94-474C-AFFF-D68EBF404F90}"/>
              </a:ext>
            </a:extLst>
          </p:cNvPr>
          <p:cNvSpPr txBox="1"/>
          <p:nvPr/>
        </p:nvSpPr>
        <p:spPr>
          <a:xfrm>
            <a:off x="7831288" y="1852075"/>
            <a:ext cx="1218723" cy="68533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Function definition</a:t>
            </a:r>
          </a:p>
        </p:txBody>
      </p:sp>
      <p:cxnSp>
        <p:nvCxnSpPr>
          <p:cNvPr id="58" name="Google Shape;171;p20">
            <a:extLst>
              <a:ext uri="{FF2B5EF4-FFF2-40B4-BE49-F238E27FC236}">
                <a16:creationId xmlns:a16="http://schemas.microsoft.com/office/drawing/2014/main" id="{94D53BA0-C98D-294B-B912-3A4303C7795F}"/>
              </a:ext>
            </a:extLst>
          </p:cNvPr>
          <p:cNvCxnSpPr>
            <a:cxnSpLocks/>
            <a:stCxn id="57" idx="1"/>
            <a:endCxn id="19" idx="3"/>
          </p:cNvCxnSpPr>
          <p:nvPr/>
        </p:nvCxnSpPr>
        <p:spPr>
          <a:xfrm flipH="1">
            <a:off x="6502837" y="2194742"/>
            <a:ext cx="1328451" cy="458689"/>
          </a:xfrm>
          <a:prstGeom prst="straightConnector1">
            <a:avLst/>
          </a:prstGeom>
          <a:noFill/>
          <a:ln w="19050" cap="flat" cmpd="sng">
            <a:solidFill>
              <a:srgbClr val="00C8FF"/>
            </a:solidFill>
            <a:prstDash val="dash"/>
            <a:round/>
            <a:headEnd type="none" w="med" len="med"/>
            <a:tailEnd type="triangle" w="med" len="med"/>
          </a:ln>
        </p:spPr>
      </p:cxnSp>
      <p:sp>
        <p:nvSpPr>
          <p:cNvPr id="63" name="Google Shape;170;p20">
            <a:extLst>
              <a:ext uri="{FF2B5EF4-FFF2-40B4-BE49-F238E27FC236}">
                <a16:creationId xmlns:a16="http://schemas.microsoft.com/office/drawing/2014/main" id="{FB516A2F-CDA4-6640-8160-AA94E530B5B5}"/>
              </a:ext>
            </a:extLst>
          </p:cNvPr>
          <p:cNvSpPr txBox="1"/>
          <p:nvPr/>
        </p:nvSpPr>
        <p:spPr>
          <a:xfrm>
            <a:off x="7245412" y="2798863"/>
            <a:ext cx="1804599" cy="68533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Throw/Exceptions</a:t>
            </a:r>
          </a:p>
        </p:txBody>
      </p:sp>
      <p:cxnSp>
        <p:nvCxnSpPr>
          <p:cNvPr id="64" name="Google Shape;171;p20">
            <a:extLst>
              <a:ext uri="{FF2B5EF4-FFF2-40B4-BE49-F238E27FC236}">
                <a16:creationId xmlns:a16="http://schemas.microsoft.com/office/drawing/2014/main" id="{101FA53B-A2F2-BE4A-9532-246C18834AE3}"/>
              </a:ext>
            </a:extLst>
          </p:cNvPr>
          <p:cNvCxnSpPr>
            <a:cxnSpLocks/>
            <a:stCxn id="63" idx="1"/>
            <a:endCxn id="22" idx="3"/>
          </p:cNvCxnSpPr>
          <p:nvPr/>
        </p:nvCxnSpPr>
        <p:spPr>
          <a:xfrm flipH="1">
            <a:off x="6034654" y="3141530"/>
            <a:ext cx="1210758" cy="152164"/>
          </a:xfrm>
          <a:prstGeom prst="straightConnector1">
            <a:avLst/>
          </a:prstGeom>
          <a:noFill/>
          <a:ln w="19050" cap="flat" cmpd="sng">
            <a:solidFill>
              <a:srgbClr val="00C8FF"/>
            </a:solidFill>
            <a:prstDash val="dash"/>
            <a:round/>
            <a:headEnd type="none" w="med" len="med"/>
            <a:tailEnd type="triangle" w="med" len="med"/>
          </a:ln>
        </p:spPr>
      </p:cxnSp>
      <p:cxnSp>
        <p:nvCxnSpPr>
          <p:cNvPr id="68" name="Google Shape;171;p20">
            <a:extLst>
              <a:ext uri="{FF2B5EF4-FFF2-40B4-BE49-F238E27FC236}">
                <a16:creationId xmlns:a16="http://schemas.microsoft.com/office/drawing/2014/main" id="{72F85D86-3473-2441-9512-778CBDCF5E09}"/>
              </a:ext>
            </a:extLst>
          </p:cNvPr>
          <p:cNvCxnSpPr>
            <a:cxnSpLocks/>
            <a:stCxn id="71" idx="1"/>
            <a:endCxn id="20" idx="3"/>
          </p:cNvCxnSpPr>
          <p:nvPr/>
        </p:nvCxnSpPr>
        <p:spPr>
          <a:xfrm flipH="1">
            <a:off x="5351922" y="4361754"/>
            <a:ext cx="1282067" cy="439906"/>
          </a:xfrm>
          <a:prstGeom prst="straightConnector1">
            <a:avLst/>
          </a:prstGeom>
          <a:noFill/>
          <a:ln w="19050" cap="flat" cmpd="sng">
            <a:solidFill>
              <a:srgbClr val="00C8FF"/>
            </a:solidFill>
            <a:prstDash val="dash"/>
            <a:round/>
            <a:headEnd type="none" w="med" len="med"/>
            <a:tailEnd type="triangle" w="med" len="med"/>
          </a:ln>
        </p:spPr>
      </p:cxnSp>
      <p:sp>
        <p:nvSpPr>
          <p:cNvPr id="71" name="Google Shape;170;p20">
            <a:extLst>
              <a:ext uri="{FF2B5EF4-FFF2-40B4-BE49-F238E27FC236}">
                <a16:creationId xmlns:a16="http://schemas.microsoft.com/office/drawing/2014/main" id="{57893804-082F-104D-9676-EB2E902CAD03}"/>
              </a:ext>
            </a:extLst>
          </p:cNvPr>
          <p:cNvSpPr txBox="1"/>
          <p:nvPr/>
        </p:nvSpPr>
        <p:spPr>
          <a:xfrm>
            <a:off x="6633989" y="4019087"/>
            <a:ext cx="1218723" cy="68533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Function invocation</a:t>
            </a:r>
          </a:p>
        </p:txBody>
      </p:sp>
      <p:sp>
        <p:nvSpPr>
          <p:cNvPr id="74" name="Google Shape;170;p20">
            <a:extLst>
              <a:ext uri="{FF2B5EF4-FFF2-40B4-BE49-F238E27FC236}">
                <a16:creationId xmlns:a16="http://schemas.microsoft.com/office/drawing/2014/main" id="{51F20EAB-EBB3-BA4B-B360-0CB5ADE97649}"/>
              </a:ext>
            </a:extLst>
          </p:cNvPr>
          <p:cNvSpPr txBox="1"/>
          <p:nvPr/>
        </p:nvSpPr>
        <p:spPr>
          <a:xfrm>
            <a:off x="2444130" y="3447733"/>
            <a:ext cx="1218723" cy="68533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try, catch, finally</a:t>
            </a:r>
          </a:p>
        </p:txBody>
      </p:sp>
      <p:cxnSp>
        <p:nvCxnSpPr>
          <p:cNvPr id="75" name="Google Shape;171;p20">
            <a:extLst>
              <a:ext uri="{FF2B5EF4-FFF2-40B4-BE49-F238E27FC236}">
                <a16:creationId xmlns:a16="http://schemas.microsoft.com/office/drawing/2014/main" id="{2A2EA6B9-14E6-114F-8D3B-E9856D545285}"/>
              </a:ext>
            </a:extLst>
          </p:cNvPr>
          <p:cNvCxnSpPr>
            <a:cxnSpLocks/>
            <a:stCxn id="76" idx="1"/>
            <a:endCxn id="21" idx="3"/>
          </p:cNvCxnSpPr>
          <p:nvPr/>
        </p:nvCxnSpPr>
        <p:spPr>
          <a:xfrm flipH="1" flipV="1">
            <a:off x="5646225" y="5120552"/>
            <a:ext cx="1897600" cy="193877"/>
          </a:xfrm>
          <a:prstGeom prst="straightConnector1">
            <a:avLst/>
          </a:prstGeom>
          <a:noFill/>
          <a:ln w="19050" cap="flat" cmpd="sng">
            <a:solidFill>
              <a:srgbClr val="00C8FF"/>
            </a:solidFill>
            <a:prstDash val="dash"/>
            <a:round/>
            <a:headEnd type="none" w="med" len="med"/>
            <a:tailEnd type="triangle" w="med" len="med"/>
          </a:ln>
        </p:spPr>
      </p:cxnSp>
      <p:sp>
        <p:nvSpPr>
          <p:cNvPr id="76" name="Google Shape;170;p20">
            <a:extLst>
              <a:ext uri="{FF2B5EF4-FFF2-40B4-BE49-F238E27FC236}">
                <a16:creationId xmlns:a16="http://schemas.microsoft.com/office/drawing/2014/main" id="{03A44ABF-F330-9548-ADEA-F9C1B69CC6C3}"/>
              </a:ext>
            </a:extLst>
          </p:cNvPr>
          <p:cNvSpPr txBox="1"/>
          <p:nvPr/>
        </p:nvSpPr>
        <p:spPr>
          <a:xfrm>
            <a:off x="7543825" y="4971762"/>
            <a:ext cx="1218723" cy="68533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Empty object</a:t>
            </a:r>
          </a:p>
        </p:txBody>
      </p:sp>
      <p:pic>
        <p:nvPicPr>
          <p:cNvPr id="81" name="Google Shape;313;p27">
            <a:extLst>
              <a:ext uri="{FF2B5EF4-FFF2-40B4-BE49-F238E27FC236}">
                <a16:creationId xmlns:a16="http://schemas.microsoft.com/office/drawing/2014/main" id="{15E68235-7B68-9043-9621-862E2C5B135B}"/>
              </a:ext>
            </a:extLst>
          </p:cNvPr>
          <p:cNvPicPr preferRelativeResize="0">
            <a:picLocks/>
          </p:cNvPicPr>
          <p:nvPr/>
        </p:nvPicPr>
        <p:blipFill rotWithShape="1">
          <a:blip r:embed="rId3">
            <a:alphaModFix/>
          </a:blip>
          <a:srcRect l="-2102" t="-2499" r="-952" b="-2116"/>
          <a:stretch/>
        </p:blipFill>
        <p:spPr>
          <a:xfrm>
            <a:off x="10622601" y="260057"/>
            <a:ext cx="1092314" cy="1154512"/>
          </a:xfrm>
          <a:prstGeom prst="rect">
            <a:avLst/>
          </a:prstGeom>
          <a:noFill/>
          <a:ln>
            <a:noFill/>
          </a:ln>
        </p:spPr>
      </p:pic>
      <p:sp>
        <p:nvSpPr>
          <p:cNvPr id="45" name="TextBox 44">
            <a:extLst>
              <a:ext uri="{FF2B5EF4-FFF2-40B4-BE49-F238E27FC236}">
                <a16:creationId xmlns:a16="http://schemas.microsoft.com/office/drawing/2014/main" id="{347BF2E6-10DB-654B-BD4B-3B744F175356}"/>
              </a:ext>
            </a:extLst>
          </p:cNvPr>
          <p:cNvSpPr txBox="1"/>
          <p:nvPr/>
        </p:nvSpPr>
        <p:spPr>
          <a:xfrm>
            <a:off x="8727213" y="5832200"/>
            <a:ext cx="1797287" cy="400110"/>
          </a:xfrm>
          <a:prstGeom prst="rect">
            <a:avLst/>
          </a:prstGeom>
          <a:noFill/>
        </p:spPr>
        <p:txBody>
          <a:bodyPr wrap="none" rtlCol="0">
            <a:spAutoFit/>
          </a:bodyPr>
          <a:lstStyle/>
          <a:p>
            <a:pPr algn="l"/>
            <a:r>
              <a:rPr lang="en-US" sz="2000" b="1" i="0" dirty="0">
                <a:latin typeface="Montserrat" pitchFamily="2" charset="77"/>
              </a:rPr>
              <a:t>And more… </a:t>
            </a:r>
          </a:p>
        </p:txBody>
      </p:sp>
    </p:spTree>
    <p:extLst>
      <p:ext uri="{BB962C8B-B14F-4D97-AF65-F5344CB8AC3E}">
        <p14:creationId xmlns:p14="http://schemas.microsoft.com/office/powerpoint/2010/main" val="255623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7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6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grpId="2"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grpId="2"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2"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2"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par>
                          <p:cTn id="85" fill="hold">
                            <p:stCondLst>
                              <p:cond delay="0"/>
                            </p:stCondLst>
                            <p:childTnLst>
                              <p:par>
                                <p:cTn id="86" presetID="10" presetClass="entr" presetSubtype="0" fill="hold" grpId="0" nodeType="after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animBg="1"/>
      <p:bldP spid="20" grpId="1" animBg="1"/>
      <p:bldP spid="20" grpId="2" animBg="1"/>
      <p:bldP spid="21" grpId="0" animBg="1"/>
      <p:bldP spid="22" grpId="0" animBg="1"/>
      <p:bldP spid="22" grpId="1" animBg="1"/>
      <p:bldP spid="29" grpId="0" animBg="1"/>
      <p:bldP spid="29" grpId="1" animBg="1"/>
      <p:bldP spid="29" grpId="2" animBg="1"/>
      <p:bldP spid="57" grpId="0" animBg="1"/>
      <p:bldP spid="57" grpId="1" animBg="1"/>
      <p:bldP spid="57" grpId="2" animBg="1"/>
      <p:bldP spid="63" grpId="0" animBg="1"/>
      <p:bldP spid="63" grpId="1" animBg="1"/>
      <p:bldP spid="63" grpId="2" animBg="1"/>
      <p:bldP spid="71" grpId="0" animBg="1"/>
      <p:bldP spid="71" grpId="1" animBg="1"/>
      <p:bldP spid="71" grpId="2" animBg="1"/>
      <p:bldP spid="74" grpId="0" animBg="1"/>
      <p:bldP spid="74" grpId="1" animBg="1"/>
      <p:bldP spid="74" grpId="2" animBg="1"/>
      <p:bldP spid="76" grpId="0" animBg="1"/>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a:xfrm>
            <a:off x="1019175" y="180000"/>
            <a:ext cx="10153650" cy="540000"/>
          </a:xfrm>
        </p:spPr>
        <p:txBody>
          <a:bodyPr/>
          <a:lstStyle/>
          <a:p>
            <a:r>
              <a:rPr lang="en-GB"/>
              <a:t>Sandbox runner</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GB" smtClean="0"/>
              <a:pPr/>
              <a:t>31</a:t>
            </a:fld>
            <a:endParaRPr lang="en-GB"/>
          </a:p>
        </p:txBody>
      </p:sp>
      <p:pic>
        <p:nvPicPr>
          <p:cNvPr id="61" name="Google Shape;322;p27">
            <a:extLst>
              <a:ext uri="{FF2B5EF4-FFF2-40B4-BE49-F238E27FC236}">
                <a16:creationId xmlns:a16="http://schemas.microsoft.com/office/drawing/2014/main" id="{A21886F8-6511-EC40-82A4-1EAFA985D0C4}"/>
              </a:ext>
            </a:extLst>
          </p:cNvPr>
          <p:cNvPicPr preferRelativeResize="0"/>
          <p:nvPr/>
        </p:nvPicPr>
        <p:blipFill>
          <a:blip r:embed="rId3">
            <a:alphaModFix/>
          </a:blip>
          <a:stretch>
            <a:fillRect/>
          </a:stretch>
        </p:blipFill>
        <p:spPr>
          <a:xfrm>
            <a:off x="10454418" y="108431"/>
            <a:ext cx="1648130" cy="1615221"/>
          </a:xfrm>
          <a:prstGeom prst="rect">
            <a:avLst/>
          </a:prstGeom>
          <a:noFill/>
          <a:ln>
            <a:noFill/>
          </a:ln>
        </p:spPr>
      </p:pic>
      <p:sp>
        <p:nvSpPr>
          <p:cNvPr id="41" name="TextBox 40">
            <a:extLst>
              <a:ext uri="{FF2B5EF4-FFF2-40B4-BE49-F238E27FC236}">
                <a16:creationId xmlns:a16="http://schemas.microsoft.com/office/drawing/2014/main" id="{89F7BACD-FF3C-8D43-A771-76042F6750A9}"/>
              </a:ext>
            </a:extLst>
          </p:cNvPr>
          <p:cNvSpPr txBox="1"/>
          <p:nvPr/>
        </p:nvSpPr>
        <p:spPr>
          <a:xfrm>
            <a:off x="1019175" y="916041"/>
            <a:ext cx="8473795" cy="1015663"/>
          </a:xfrm>
          <a:prstGeom prst="rect">
            <a:avLst/>
          </a:prstGeom>
          <a:noFill/>
        </p:spPr>
        <p:txBody>
          <a:bodyPr wrap="none" rtlCol="0">
            <a:spAutoFit/>
          </a:bodyPr>
          <a:lstStyle/>
          <a:p>
            <a:pPr marL="285750" indent="-285750">
              <a:buFont typeface="Arial" panose="020B0604020202020204" pitchFamily="34" charset="0"/>
              <a:buChar char="•"/>
            </a:pPr>
            <a:r>
              <a:rPr lang="en-GB" sz="2000" dirty="0">
                <a:latin typeface="Montserrat" pitchFamily="2" charset="77"/>
              </a:rPr>
              <a:t>Runs multiple tests at once using a multi-process architecture,</a:t>
            </a:r>
          </a:p>
          <a:p>
            <a:pPr marL="285750" indent="-285750">
              <a:buFont typeface="Arial" panose="020B0604020202020204" pitchFamily="34" charset="0"/>
              <a:buChar char="•"/>
            </a:pPr>
            <a:r>
              <a:rPr lang="en-GB" sz="2000" i="0" dirty="0">
                <a:latin typeface="Montserrat" pitchFamily="2" charset="77"/>
              </a:rPr>
              <a:t>A fresh process for each test seed in pool of processes,</a:t>
            </a:r>
            <a:endParaRPr lang="en-GB" sz="2000" dirty="0">
              <a:latin typeface="Montserrat" pitchFamily="2" charset="77"/>
            </a:endParaRPr>
          </a:p>
          <a:p>
            <a:pPr marL="285750" indent="-285750">
              <a:buFont typeface="Arial" panose="020B0604020202020204" pitchFamily="34" charset="0"/>
              <a:buChar char="•"/>
            </a:pPr>
            <a:r>
              <a:rPr lang="en-GB" sz="2000" dirty="0">
                <a:latin typeface="Montserrat" pitchFamily="2" charset="77"/>
              </a:rPr>
              <a:t>Respawns processes when a hard crash is detected</a:t>
            </a:r>
            <a:r>
              <a:rPr lang="en-GB" sz="2000" dirty="0">
                <a:solidFill>
                  <a:srgbClr val="3F4350"/>
                </a:solidFill>
                <a:latin typeface="Open Sans"/>
              </a:rPr>
              <a:t>.</a:t>
            </a:r>
            <a:endParaRPr lang="en-GB" sz="2000" i="0" dirty="0">
              <a:latin typeface="Montserrat" pitchFamily="2" charset="77"/>
            </a:endParaRPr>
          </a:p>
        </p:txBody>
      </p:sp>
      <p:graphicFrame>
        <p:nvGraphicFramePr>
          <p:cNvPr id="52" name="Table 51">
            <a:extLst>
              <a:ext uri="{FF2B5EF4-FFF2-40B4-BE49-F238E27FC236}">
                <a16:creationId xmlns:a16="http://schemas.microsoft.com/office/drawing/2014/main" id="{74320B2E-82A2-D64A-832F-92E7C1F527AD}"/>
              </a:ext>
            </a:extLst>
          </p:cNvPr>
          <p:cNvGraphicFramePr>
            <a:graphicFrameLocks noGrp="1"/>
          </p:cNvGraphicFramePr>
          <p:nvPr>
            <p:extLst>
              <p:ext uri="{D42A27DB-BD31-4B8C-83A1-F6EECF244321}">
                <p14:modId xmlns:p14="http://schemas.microsoft.com/office/powerpoint/2010/main" val="1430090723"/>
              </p:ext>
            </p:extLst>
          </p:nvPr>
        </p:nvGraphicFramePr>
        <p:xfrm>
          <a:off x="1302579" y="2763924"/>
          <a:ext cx="9586843" cy="980552"/>
        </p:xfrm>
        <a:graphic>
          <a:graphicData uri="http://schemas.openxmlformats.org/drawingml/2006/table">
            <a:tbl>
              <a:tblPr firstRow="1" bandRow="1">
                <a:tableStyleId>{5C22544A-7EE6-4342-B048-85BDC9FD1C3A}</a:tableStyleId>
              </a:tblPr>
              <a:tblGrid>
                <a:gridCol w="1162326">
                  <a:extLst>
                    <a:ext uri="{9D8B030D-6E8A-4147-A177-3AD203B41FA5}">
                      <a16:colId xmlns:a16="http://schemas.microsoft.com/office/drawing/2014/main" val="3956142075"/>
                    </a:ext>
                  </a:extLst>
                </a:gridCol>
                <a:gridCol w="1351722">
                  <a:extLst>
                    <a:ext uri="{9D8B030D-6E8A-4147-A177-3AD203B41FA5}">
                      <a16:colId xmlns:a16="http://schemas.microsoft.com/office/drawing/2014/main" val="4114419244"/>
                    </a:ext>
                  </a:extLst>
                </a:gridCol>
                <a:gridCol w="1594599">
                  <a:extLst>
                    <a:ext uri="{9D8B030D-6E8A-4147-A177-3AD203B41FA5}">
                      <a16:colId xmlns:a16="http://schemas.microsoft.com/office/drawing/2014/main" val="2291752184"/>
                    </a:ext>
                  </a:extLst>
                </a:gridCol>
                <a:gridCol w="1369549">
                  <a:extLst>
                    <a:ext uri="{9D8B030D-6E8A-4147-A177-3AD203B41FA5}">
                      <a16:colId xmlns:a16="http://schemas.microsoft.com/office/drawing/2014/main" val="1817977001"/>
                    </a:ext>
                  </a:extLst>
                </a:gridCol>
                <a:gridCol w="1369549">
                  <a:extLst>
                    <a:ext uri="{9D8B030D-6E8A-4147-A177-3AD203B41FA5}">
                      <a16:colId xmlns:a16="http://schemas.microsoft.com/office/drawing/2014/main" val="1705739184"/>
                    </a:ext>
                  </a:extLst>
                </a:gridCol>
                <a:gridCol w="1369549">
                  <a:extLst>
                    <a:ext uri="{9D8B030D-6E8A-4147-A177-3AD203B41FA5}">
                      <a16:colId xmlns:a16="http://schemas.microsoft.com/office/drawing/2014/main" val="4077635510"/>
                    </a:ext>
                  </a:extLst>
                </a:gridCol>
                <a:gridCol w="1369549">
                  <a:extLst>
                    <a:ext uri="{9D8B030D-6E8A-4147-A177-3AD203B41FA5}">
                      <a16:colId xmlns:a16="http://schemas.microsoft.com/office/drawing/2014/main" val="2077400186"/>
                    </a:ext>
                  </a:extLst>
                </a:gridCol>
              </a:tblGrid>
              <a:tr h="980552">
                <a:tc>
                  <a:txBody>
                    <a:bodyPr/>
                    <a:lstStyle/>
                    <a:p>
                      <a:pPr algn="ctr"/>
                      <a:r>
                        <a:rPr lang="en-US" sz="1500" dirty="0">
                          <a:solidFill>
                            <a:srgbClr val="292929"/>
                          </a:solidFill>
                        </a:rPr>
                        <a:t>No</a:t>
                      </a:r>
                      <a:r>
                        <a:rPr lang="en-US" sz="1500" dirty="0"/>
                        <a:t> </a:t>
                      </a:r>
                      <a:r>
                        <a:rPr lang="en-US" sz="1500" dirty="0">
                          <a:solidFill>
                            <a:srgbClr val="292929"/>
                          </a:solidFill>
                        </a:rPr>
                        <a:t>Error</a:t>
                      </a:r>
                    </a:p>
                  </a:txBody>
                  <a:tcPr anchor="ctr">
                    <a:solidFill>
                      <a:srgbClr val="F5F5F5"/>
                    </a:solidFill>
                  </a:tcPr>
                </a:tc>
                <a:tc>
                  <a:txBody>
                    <a:bodyPr/>
                    <a:lstStyle/>
                    <a:p>
                      <a:pPr algn="ctr"/>
                      <a:r>
                        <a:rPr lang="en-US" sz="1500" dirty="0">
                          <a:solidFill>
                            <a:srgbClr val="292929"/>
                          </a:solidFill>
                        </a:rPr>
                        <a:t>Runtime Error</a:t>
                      </a:r>
                    </a:p>
                  </a:txBody>
                  <a:tcPr anchor="ctr">
                    <a:solidFill>
                      <a:schemeClr val="bg2">
                        <a:lumMod val="90000"/>
                      </a:schemeClr>
                    </a:solidFill>
                  </a:tcPr>
                </a:tc>
                <a:tc>
                  <a:txBody>
                    <a:bodyPr/>
                    <a:lstStyle/>
                    <a:p>
                      <a:pPr algn="ctr"/>
                      <a:r>
                        <a:rPr lang="en-US" sz="1500" dirty="0">
                          <a:solidFill>
                            <a:srgbClr val="292929"/>
                          </a:solidFill>
                        </a:rPr>
                        <a:t>Instrumentation Error</a:t>
                      </a:r>
                    </a:p>
                  </a:txBody>
                  <a:tcPr anchor="ctr">
                    <a:solidFill>
                      <a:srgbClr val="99D7E7"/>
                    </a:solidFill>
                  </a:tcPr>
                </a:tc>
                <a:tc>
                  <a:txBody>
                    <a:bodyPr/>
                    <a:lstStyle/>
                    <a:p>
                      <a:pPr algn="ctr"/>
                      <a:r>
                        <a:rPr lang="en-US" sz="1500" dirty="0"/>
                        <a:t>Security Error</a:t>
                      </a:r>
                    </a:p>
                  </a:txBody>
                  <a:tcPr anchor="ctr">
                    <a:solidFill>
                      <a:schemeClr val="bg2">
                        <a:lumMod val="75000"/>
                      </a:schemeClr>
                    </a:solidFill>
                  </a:tcPr>
                </a:tc>
                <a:tc>
                  <a:txBody>
                    <a:bodyPr/>
                    <a:lstStyle/>
                    <a:p>
                      <a:pPr algn="ctr"/>
                      <a:r>
                        <a:rPr lang="en-US" sz="1500" dirty="0"/>
                        <a:t>Timeout</a:t>
                      </a:r>
                    </a:p>
                  </a:txBody>
                  <a:tcPr anchor="ctr">
                    <a:solidFill>
                      <a:schemeClr val="bg2">
                        <a:lumMod val="50000"/>
                      </a:schemeClr>
                    </a:solidFill>
                  </a:tcPr>
                </a:tc>
                <a:tc>
                  <a:txBody>
                    <a:bodyPr/>
                    <a:lstStyle/>
                    <a:p>
                      <a:pPr algn="ctr"/>
                      <a:r>
                        <a:rPr lang="en-US" sz="1500" dirty="0"/>
                        <a:t>Hard crash</a:t>
                      </a:r>
                    </a:p>
                  </a:txBody>
                  <a:tcPr anchor="ctr">
                    <a:solidFill>
                      <a:schemeClr val="bg2">
                        <a:lumMod val="25000"/>
                      </a:schemeClr>
                    </a:solidFill>
                  </a:tcPr>
                </a:tc>
                <a:tc>
                  <a:txBody>
                    <a:bodyPr/>
                    <a:lstStyle/>
                    <a:p>
                      <a:pPr algn="ctr"/>
                      <a:r>
                        <a:rPr lang="en-US" sz="1500" dirty="0"/>
                        <a:t>Memory Violation</a:t>
                      </a:r>
                    </a:p>
                  </a:txBody>
                  <a:tcPr anchor="ctr">
                    <a:solidFill>
                      <a:schemeClr val="bg2">
                        <a:lumMod val="10000"/>
                      </a:schemeClr>
                    </a:solidFill>
                  </a:tcPr>
                </a:tc>
                <a:extLst>
                  <a:ext uri="{0D108BD9-81ED-4DB2-BD59-A6C34878D82A}">
                    <a16:rowId xmlns:a16="http://schemas.microsoft.com/office/drawing/2014/main" val="3520701898"/>
                  </a:ext>
                </a:extLst>
              </a:tr>
            </a:tbl>
          </a:graphicData>
        </a:graphic>
      </p:graphicFrame>
      <p:sp>
        <p:nvSpPr>
          <p:cNvPr id="53" name="TextBox 52">
            <a:extLst>
              <a:ext uri="{FF2B5EF4-FFF2-40B4-BE49-F238E27FC236}">
                <a16:creationId xmlns:a16="http://schemas.microsoft.com/office/drawing/2014/main" id="{C68983A0-2760-4547-841D-76C179851351}"/>
              </a:ext>
            </a:extLst>
          </p:cNvPr>
          <p:cNvSpPr txBox="1"/>
          <p:nvPr/>
        </p:nvSpPr>
        <p:spPr>
          <a:xfrm>
            <a:off x="866660" y="2273485"/>
            <a:ext cx="1781257" cy="400110"/>
          </a:xfrm>
          <a:prstGeom prst="rect">
            <a:avLst/>
          </a:prstGeom>
          <a:noFill/>
        </p:spPr>
        <p:txBody>
          <a:bodyPr wrap="none" rtlCol="0">
            <a:spAutoFit/>
          </a:bodyPr>
          <a:lstStyle/>
          <a:p>
            <a:pPr algn="l"/>
            <a:r>
              <a:rPr lang="en-US" sz="2000" b="0" i="0" dirty="0">
                <a:latin typeface="Montserrat" pitchFamily="2" charset="77"/>
              </a:rPr>
              <a:t>Errors types </a:t>
            </a:r>
          </a:p>
        </p:txBody>
      </p:sp>
      <p:graphicFrame>
        <p:nvGraphicFramePr>
          <p:cNvPr id="54" name="Table 53">
            <a:extLst>
              <a:ext uri="{FF2B5EF4-FFF2-40B4-BE49-F238E27FC236}">
                <a16:creationId xmlns:a16="http://schemas.microsoft.com/office/drawing/2014/main" id="{7A49B3F0-1022-3947-BC77-E018F72F9736}"/>
              </a:ext>
            </a:extLst>
          </p:cNvPr>
          <p:cNvGraphicFramePr>
            <a:graphicFrameLocks noGrp="1"/>
          </p:cNvGraphicFramePr>
          <p:nvPr>
            <p:extLst>
              <p:ext uri="{D42A27DB-BD31-4B8C-83A1-F6EECF244321}">
                <p14:modId xmlns:p14="http://schemas.microsoft.com/office/powerpoint/2010/main" val="1126043315"/>
              </p:ext>
            </p:extLst>
          </p:nvPr>
        </p:nvGraphicFramePr>
        <p:xfrm>
          <a:off x="1086954" y="5006888"/>
          <a:ext cx="10018092" cy="980552"/>
        </p:xfrm>
        <a:graphic>
          <a:graphicData uri="http://schemas.openxmlformats.org/drawingml/2006/table">
            <a:tbl>
              <a:tblPr firstRow="1" bandRow="1">
                <a:tableStyleId>{5C22544A-7EE6-4342-B048-85BDC9FD1C3A}</a:tableStyleId>
              </a:tblPr>
              <a:tblGrid>
                <a:gridCol w="1062785">
                  <a:extLst>
                    <a:ext uri="{9D8B030D-6E8A-4147-A177-3AD203B41FA5}">
                      <a16:colId xmlns:a16="http://schemas.microsoft.com/office/drawing/2014/main" val="3956142075"/>
                    </a:ext>
                  </a:extLst>
                </a:gridCol>
                <a:gridCol w="1235962">
                  <a:extLst>
                    <a:ext uri="{9D8B030D-6E8A-4147-A177-3AD203B41FA5}">
                      <a16:colId xmlns:a16="http://schemas.microsoft.com/office/drawing/2014/main" val="4114419244"/>
                    </a:ext>
                  </a:extLst>
                </a:gridCol>
                <a:gridCol w="1245050">
                  <a:extLst>
                    <a:ext uri="{9D8B030D-6E8A-4147-A177-3AD203B41FA5}">
                      <a16:colId xmlns:a16="http://schemas.microsoft.com/office/drawing/2014/main" val="2291752184"/>
                    </a:ext>
                  </a:extLst>
                </a:gridCol>
                <a:gridCol w="1245049">
                  <a:extLst>
                    <a:ext uri="{9D8B030D-6E8A-4147-A177-3AD203B41FA5}">
                      <a16:colId xmlns:a16="http://schemas.microsoft.com/office/drawing/2014/main" val="1817977001"/>
                    </a:ext>
                  </a:extLst>
                </a:gridCol>
                <a:gridCol w="1591525">
                  <a:extLst>
                    <a:ext uri="{9D8B030D-6E8A-4147-A177-3AD203B41FA5}">
                      <a16:colId xmlns:a16="http://schemas.microsoft.com/office/drawing/2014/main" val="1705739184"/>
                    </a:ext>
                  </a:extLst>
                </a:gridCol>
                <a:gridCol w="1133199">
                  <a:extLst>
                    <a:ext uri="{9D8B030D-6E8A-4147-A177-3AD203B41FA5}">
                      <a16:colId xmlns:a16="http://schemas.microsoft.com/office/drawing/2014/main" val="4077635510"/>
                    </a:ext>
                  </a:extLst>
                </a:gridCol>
                <a:gridCol w="1391340">
                  <a:extLst>
                    <a:ext uri="{9D8B030D-6E8A-4147-A177-3AD203B41FA5}">
                      <a16:colId xmlns:a16="http://schemas.microsoft.com/office/drawing/2014/main" val="2077400186"/>
                    </a:ext>
                  </a:extLst>
                </a:gridCol>
                <a:gridCol w="1113182">
                  <a:extLst>
                    <a:ext uri="{9D8B030D-6E8A-4147-A177-3AD203B41FA5}">
                      <a16:colId xmlns:a16="http://schemas.microsoft.com/office/drawing/2014/main" val="2962643730"/>
                    </a:ext>
                  </a:extLst>
                </a:gridCol>
              </a:tblGrid>
              <a:tr h="980552">
                <a:tc>
                  <a:txBody>
                    <a:bodyPr/>
                    <a:lstStyle/>
                    <a:p>
                      <a:pPr algn="ctr"/>
                      <a:r>
                        <a:rPr lang="en-US" sz="1500" dirty="0">
                          <a:solidFill>
                            <a:srgbClr val="292929"/>
                          </a:solidFill>
                        </a:rPr>
                        <a:t>Seed Name</a:t>
                      </a:r>
                    </a:p>
                  </a:txBody>
                  <a:tcPr anchor="ctr">
                    <a:solidFill>
                      <a:srgbClr val="F5F5F5"/>
                    </a:solidFill>
                  </a:tcPr>
                </a:tc>
                <a:tc>
                  <a:txBody>
                    <a:bodyPr/>
                    <a:lstStyle/>
                    <a:p>
                      <a:pPr algn="ctr"/>
                      <a:r>
                        <a:rPr lang="en-US" sz="1500" dirty="0">
                          <a:solidFill>
                            <a:srgbClr val="292929"/>
                          </a:solidFill>
                        </a:rPr>
                        <a:t>Tested Sandbox</a:t>
                      </a:r>
                    </a:p>
                  </a:txBody>
                  <a:tcPr anchor="ctr">
                    <a:solidFill>
                      <a:schemeClr val="bg2">
                        <a:lumMod val="90000"/>
                      </a:schemeClr>
                    </a:solidFill>
                  </a:tcPr>
                </a:tc>
                <a:tc>
                  <a:txBody>
                    <a:bodyPr/>
                    <a:lstStyle/>
                    <a:p>
                      <a:pPr algn="ctr"/>
                      <a:r>
                        <a:rPr lang="en-US" sz="1500" dirty="0">
                          <a:solidFill>
                            <a:srgbClr val="292929"/>
                          </a:solidFill>
                        </a:rPr>
                        <a:t>Time Execution</a:t>
                      </a:r>
                    </a:p>
                  </a:txBody>
                  <a:tcPr anchor="ctr">
                    <a:solidFill>
                      <a:srgbClr val="99D7E7"/>
                    </a:solidFill>
                  </a:tcPr>
                </a:tc>
                <a:tc>
                  <a:txBody>
                    <a:bodyPr/>
                    <a:lstStyle/>
                    <a:p>
                      <a:pPr algn="ctr"/>
                      <a:r>
                        <a:rPr lang="en-US" sz="1500" dirty="0">
                          <a:solidFill>
                            <a:srgbClr val="292929"/>
                          </a:solidFill>
                        </a:rPr>
                        <a:t>Number of Oracle Checks</a:t>
                      </a:r>
                    </a:p>
                  </a:txBody>
                  <a:tcPr anchor="ctr">
                    <a:solidFill>
                      <a:schemeClr val="bg2">
                        <a:lumMod val="75000"/>
                      </a:schemeClr>
                    </a:solidFill>
                  </a:tcPr>
                </a:tc>
                <a:tc>
                  <a:txBody>
                    <a:bodyPr/>
                    <a:lstStyle/>
                    <a:p>
                      <a:pPr algn="ctr"/>
                      <a:r>
                        <a:rPr lang="en-US" sz="1500" dirty="0"/>
                        <a:t>Instrumentation Error</a:t>
                      </a:r>
                    </a:p>
                  </a:txBody>
                  <a:tcPr anchor="ctr">
                    <a:solidFill>
                      <a:schemeClr val="bg2">
                        <a:lumMod val="50000"/>
                      </a:schemeClr>
                    </a:solidFill>
                  </a:tcPr>
                </a:tc>
                <a:tc>
                  <a:txBody>
                    <a:bodyPr/>
                    <a:lstStyle/>
                    <a:p>
                      <a:pPr algn="ctr"/>
                      <a:r>
                        <a:rPr lang="en-US" sz="1500" dirty="0"/>
                        <a:t>Run Error</a:t>
                      </a:r>
                    </a:p>
                  </a:txBody>
                  <a:tcPr anchor="ctr">
                    <a:solidFill>
                      <a:schemeClr val="bg2">
                        <a:lumMod val="25000"/>
                      </a:schemeClr>
                    </a:solidFill>
                  </a:tcPr>
                </a:tc>
                <a:tc>
                  <a:txBody>
                    <a:bodyPr/>
                    <a:lstStyle/>
                    <a:p>
                      <a:pPr algn="ctr"/>
                      <a:r>
                        <a:rPr lang="en-US" sz="1500" dirty="0"/>
                        <a:t>Security Error</a:t>
                      </a:r>
                    </a:p>
                  </a:txBody>
                  <a:tcPr anchor="ctr">
                    <a:solidFill>
                      <a:srgbClr val="2B2B2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Number of Variants</a:t>
                      </a:r>
                      <a:endParaRPr lang="de-DE" sz="1800" b="0" kern="1200" dirty="0">
                        <a:solidFill>
                          <a:schemeClr val="lt1"/>
                        </a:solidFill>
                        <a:effectLst/>
                        <a:latin typeface="+mn-lt"/>
                        <a:ea typeface="+mn-ea"/>
                        <a:cs typeface="+mn-cs"/>
                      </a:endParaRPr>
                    </a:p>
                  </a:txBody>
                  <a:tcPr anchor="ctr">
                    <a:solidFill>
                      <a:schemeClr val="bg2">
                        <a:lumMod val="10000"/>
                      </a:schemeClr>
                    </a:solidFill>
                  </a:tcPr>
                </a:tc>
                <a:extLst>
                  <a:ext uri="{0D108BD9-81ED-4DB2-BD59-A6C34878D82A}">
                    <a16:rowId xmlns:a16="http://schemas.microsoft.com/office/drawing/2014/main" val="3520701898"/>
                  </a:ext>
                </a:extLst>
              </a:tr>
            </a:tbl>
          </a:graphicData>
        </a:graphic>
      </p:graphicFrame>
      <p:sp>
        <p:nvSpPr>
          <p:cNvPr id="55" name="TextBox 54">
            <a:extLst>
              <a:ext uri="{FF2B5EF4-FFF2-40B4-BE49-F238E27FC236}">
                <a16:creationId xmlns:a16="http://schemas.microsoft.com/office/drawing/2014/main" id="{DC284597-CDAD-6A44-87BF-4540FFC9C6C4}"/>
              </a:ext>
            </a:extLst>
          </p:cNvPr>
          <p:cNvSpPr txBox="1"/>
          <p:nvPr/>
        </p:nvSpPr>
        <p:spPr>
          <a:xfrm>
            <a:off x="866660" y="4394784"/>
            <a:ext cx="2836033" cy="400110"/>
          </a:xfrm>
          <a:prstGeom prst="rect">
            <a:avLst/>
          </a:prstGeom>
          <a:noFill/>
        </p:spPr>
        <p:txBody>
          <a:bodyPr wrap="none" rtlCol="0">
            <a:spAutoFit/>
          </a:bodyPr>
          <a:lstStyle/>
          <a:p>
            <a:pPr algn="l"/>
            <a:r>
              <a:rPr lang="en-US" sz="2000" b="0" i="0" dirty="0">
                <a:latin typeface="Montserrat" pitchFamily="2" charset="77"/>
              </a:rPr>
              <a:t>Results and Logging</a:t>
            </a:r>
          </a:p>
        </p:txBody>
      </p:sp>
    </p:spTree>
    <p:extLst>
      <p:ext uri="{BB962C8B-B14F-4D97-AF65-F5344CB8AC3E}">
        <p14:creationId xmlns:p14="http://schemas.microsoft.com/office/powerpoint/2010/main" val="90200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4FA1-4D29-5348-987A-01B8C2C61D98}"/>
              </a:ext>
            </a:extLst>
          </p:cNvPr>
          <p:cNvSpPr>
            <a:spLocks noGrp="1"/>
          </p:cNvSpPr>
          <p:nvPr>
            <p:ph type="title"/>
          </p:nvPr>
        </p:nvSpPr>
        <p:spPr/>
        <p:txBody>
          <a:bodyPr/>
          <a:lstStyle/>
          <a:p>
            <a:r>
              <a:rPr lang="en-US" dirty="0"/>
              <a:t>Quantitative Results</a:t>
            </a:r>
          </a:p>
        </p:txBody>
      </p:sp>
      <p:sp>
        <p:nvSpPr>
          <p:cNvPr id="3" name="Slide Number Placeholder 2">
            <a:extLst>
              <a:ext uri="{FF2B5EF4-FFF2-40B4-BE49-F238E27FC236}">
                <a16:creationId xmlns:a16="http://schemas.microsoft.com/office/drawing/2014/main" id="{61BAC288-24CA-6D4C-ABDD-5B11666828E5}"/>
              </a:ext>
            </a:extLst>
          </p:cNvPr>
          <p:cNvSpPr>
            <a:spLocks noGrp="1"/>
          </p:cNvSpPr>
          <p:nvPr>
            <p:ph type="sldNum" sz="quarter" idx="11"/>
          </p:nvPr>
        </p:nvSpPr>
        <p:spPr>
          <a:xfrm>
            <a:off x="318969" y="6417090"/>
            <a:ext cx="547688" cy="251999"/>
          </a:xfrm>
        </p:spPr>
        <p:txBody>
          <a:bodyPr/>
          <a:lstStyle/>
          <a:p>
            <a:fld id="{52689698-0BB7-BE4D-A8C0-0C9B085F3959}" type="slidenum">
              <a:rPr lang="de-DE" smtClean="0"/>
              <a:pPr/>
              <a:t>32</a:t>
            </a:fld>
            <a:endParaRPr lang="de-DE"/>
          </a:p>
        </p:txBody>
      </p:sp>
      <p:sp>
        <p:nvSpPr>
          <p:cNvPr id="7" name="TextBox 6">
            <a:extLst>
              <a:ext uri="{FF2B5EF4-FFF2-40B4-BE49-F238E27FC236}">
                <a16:creationId xmlns:a16="http://schemas.microsoft.com/office/drawing/2014/main" id="{B6C7B93F-52FA-9C43-94D1-14BF2A10446B}"/>
              </a:ext>
            </a:extLst>
          </p:cNvPr>
          <p:cNvSpPr txBox="1"/>
          <p:nvPr/>
        </p:nvSpPr>
        <p:spPr>
          <a:xfrm>
            <a:off x="231502" y="6417090"/>
            <a:ext cx="11728996" cy="338554"/>
          </a:xfrm>
          <a:prstGeom prst="rect">
            <a:avLst/>
          </a:prstGeom>
          <a:noFill/>
        </p:spPr>
        <p:txBody>
          <a:bodyPr wrap="square" rtlCol="0">
            <a:spAutoFit/>
          </a:bodyPr>
          <a:lstStyle/>
          <a:p>
            <a:pPr algn="ctr"/>
            <a:r>
              <a:rPr lang="en-US" sz="1600" dirty="0">
                <a:latin typeface="Montserrat" pitchFamily="2" charset="77"/>
              </a:rPr>
              <a:t>Results of testing the sandboxes using SANDDRILLER across the selected Node.js versions</a:t>
            </a:r>
            <a:endParaRPr lang="en-US" sz="1600" b="0" i="0" dirty="0">
              <a:latin typeface="Montserrat" pitchFamily="2" charset="77"/>
            </a:endParaRPr>
          </a:p>
        </p:txBody>
      </p:sp>
      <p:pic>
        <p:nvPicPr>
          <p:cNvPr id="10" name="Picture 9">
            <a:extLst>
              <a:ext uri="{FF2B5EF4-FFF2-40B4-BE49-F238E27FC236}">
                <a16:creationId xmlns:a16="http://schemas.microsoft.com/office/drawing/2014/main" id="{8E591B1A-C947-304B-990A-37A057B7446D}"/>
              </a:ext>
            </a:extLst>
          </p:cNvPr>
          <p:cNvPicPr>
            <a:picLocks noChangeAspect="1"/>
          </p:cNvPicPr>
          <p:nvPr/>
        </p:nvPicPr>
        <p:blipFill rotWithShape="1">
          <a:blip r:embed="rId3"/>
          <a:srcRect l="13365" t="23479" r="13302" b="55500"/>
          <a:stretch/>
        </p:blipFill>
        <p:spPr>
          <a:xfrm>
            <a:off x="3642677" y="845611"/>
            <a:ext cx="8135189" cy="3119228"/>
          </a:xfrm>
          <a:prstGeom prst="rect">
            <a:avLst/>
          </a:prstGeom>
        </p:spPr>
      </p:pic>
      <p:pic>
        <p:nvPicPr>
          <p:cNvPr id="11" name="Picture 10">
            <a:extLst>
              <a:ext uri="{FF2B5EF4-FFF2-40B4-BE49-F238E27FC236}">
                <a16:creationId xmlns:a16="http://schemas.microsoft.com/office/drawing/2014/main" id="{EB92BE35-B20A-1D4F-93D6-561ECB3735BB}"/>
              </a:ext>
            </a:extLst>
          </p:cNvPr>
          <p:cNvPicPr>
            <a:picLocks noChangeAspect="1"/>
          </p:cNvPicPr>
          <p:nvPr/>
        </p:nvPicPr>
        <p:blipFill rotWithShape="1">
          <a:blip r:embed="rId3"/>
          <a:srcRect l="13365" t="60251" r="13302" b="23768"/>
          <a:stretch/>
        </p:blipFill>
        <p:spPr>
          <a:xfrm>
            <a:off x="3642677" y="4048363"/>
            <a:ext cx="8135189" cy="2371302"/>
          </a:xfrm>
          <a:prstGeom prst="rect">
            <a:avLst/>
          </a:prstGeom>
        </p:spPr>
      </p:pic>
      <p:sp>
        <p:nvSpPr>
          <p:cNvPr id="12" name="TextBox 11">
            <a:extLst>
              <a:ext uri="{FF2B5EF4-FFF2-40B4-BE49-F238E27FC236}">
                <a16:creationId xmlns:a16="http://schemas.microsoft.com/office/drawing/2014/main" id="{2867B053-78D9-EC42-B806-2031B00FF325}"/>
              </a:ext>
            </a:extLst>
          </p:cNvPr>
          <p:cNvSpPr txBox="1"/>
          <p:nvPr/>
        </p:nvSpPr>
        <p:spPr>
          <a:xfrm>
            <a:off x="119269" y="2911755"/>
            <a:ext cx="3482043" cy="353943"/>
          </a:xfrm>
          <a:prstGeom prst="rect">
            <a:avLst/>
          </a:prstGeom>
          <a:noFill/>
        </p:spPr>
        <p:txBody>
          <a:bodyPr wrap="none" rtlCol="0">
            <a:spAutoFit/>
          </a:bodyPr>
          <a:lstStyle/>
          <a:p>
            <a:pPr algn="l"/>
            <a:r>
              <a:rPr lang="en-US" sz="1700" b="1" i="0" dirty="0">
                <a:latin typeface="Montserrat" pitchFamily="2" charset="77"/>
              </a:rPr>
              <a:t>New language specifications</a:t>
            </a:r>
          </a:p>
        </p:txBody>
      </p:sp>
      <p:sp>
        <p:nvSpPr>
          <p:cNvPr id="13" name="TextBox 12">
            <a:extLst>
              <a:ext uri="{FF2B5EF4-FFF2-40B4-BE49-F238E27FC236}">
                <a16:creationId xmlns:a16="http://schemas.microsoft.com/office/drawing/2014/main" id="{21BCF6BE-2672-DB45-9DF7-58089EBE2675}"/>
              </a:ext>
            </a:extLst>
          </p:cNvPr>
          <p:cNvSpPr txBox="1"/>
          <p:nvPr/>
        </p:nvSpPr>
        <p:spPr>
          <a:xfrm>
            <a:off x="119269" y="3391573"/>
            <a:ext cx="2589170" cy="353943"/>
          </a:xfrm>
          <a:prstGeom prst="rect">
            <a:avLst/>
          </a:prstGeom>
          <a:noFill/>
        </p:spPr>
        <p:txBody>
          <a:bodyPr wrap="none" rtlCol="0">
            <a:spAutoFit/>
          </a:bodyPr>
          <a:lstStyle/>
          <a:p>
            <a:pPr algn="l"/>
            <a:r>
              <a:rPr lang="en-US" sz="1700" b="1" i="0" dirty="0">
                <a:latin typeface="Montserrat" pitchFamily="2" charset="77"/>
              </a:rPr>
              <a:t>More robust versions</a:t>
            </a:r>
          </a:p>
        </p:txBody>
      </p:sp>
      <p:sp>
        <p:nvSpPr>
          <p:cNvPr id="14" name="TextBox 13">
            <a:extLst>
              <a:ext uri="{FF2B5EF4-FFF2-40B4-BE49-F238E27FC236}">
                <a16:creationId xmlns:a16="http://schemas.microsoft.com/office/drawing/2014/main" id="{E9AFB72E-EF0E-9E41-8DD2-8B6E7E286CA8}"/>
              </a:ext>
            </a:extLst>
          </p:cNvPr>
          <p:cNvSpPr txBox="1"/>
          <p:nvPr/>
        </p:nvSpPr>
        <p:spPr>
          <a:xfrm>
            <a:off x="119269" y="3871391"/>
            <a:ext cx="3172663" cy="353943"/>
          </a:xfrm>
          <a:prstGeom prst="rect">
            <a:avLst/>
          </a:prstGeom>
          <a:noFill/>
        </p:spPr>
        <p:txBody>
          <a:bodyPr wrap="none" rtlCol="0">
            <a:spAutoFit/>
          </a:bodyPr>
          <a:lstStyle/>
          <a:p>
            <a:pPr algn="l"/>
            <a:r>
              <a:rPr lang="en-US" sz="1700" b="1" dirty="0">
                <a:latin typeface="Montserrat" pitchFamily="2" charset="77"/>
              </a:rPr>
              <a:t>E</a:t>
            </a:r>
            <a:r>
              <a:rPr lang="en-US" sz="1700" b="1" i="0" dirty="0">
                <a:latin typeface="Montserrat" pitchFamily="2" charset="77"/>
              </a:rPr>
              <a:t>xception handling issues</a:t>
            </a:r>
          </a:p>
        </p:txBody>
      </p:sp>
      <p:sp>
        <p:nvSpPr>
          <p:cNvPr id="15" name="TextBox 14">
            <a:extLst>
              <a:ext uri="{FF2B5EF4-FFF2-40B4-BE49-F238E27FC236}">
                <a16:creationId xmlns:a16="http://schemas.microsoft.com/office/drawing/2014/main" id="{CB127967-F0A0-4E48-96C4-EA904E605A28}"/>
              </a:ext>
            </a:extLst>
          </p:cNvPr>
          <p:cNvSpPr txBox="1"/>
          <p:nvPr/>
        </p:nvSpPr>
        <p:spPr>
          <a:xfrm>
            <a:off x="119269" y="4351209"/>
            <a:ext cx="3248005" cy="353943"/>
          </a:xfrm>
          <a:prstGeom prst="rect">
            <a:avLst/>
          </a:prstGeom>
          <a:noFill/>
        </p:spPr>
        <p:txBody>
          <a:bodyPr wrap="none" rtlCol="0">
            <a:spAutoFit/>
          </a:bodyPr>
          <a:lstStyle/>
          <a:p>
            <a:pPr algn="l"/>
            <a:r>
              <a:rPr lang="en-US" sz="1700" b="1" dirty="0">
                <a:latin typeface="Montserrat" pitchFamily="2" charset="77"/>
              </a:rPr>
              <a:t>Weak vs. Strong isolation </a:t>
            </a:r>
            <a:endParaRPr lang="en-US" sz="1700" b="1" i="0" dirty="0">
              <a:latin typeface="Montserrat" pitchFamily="2" charset="77"/>
            </a:endParaRPr>
          </a:p>
        </p:txBody>
      </p:sp>
      <p:sp>
        <p:nvSpPr>
          <p:cNvPr id="16" name="Google Shape;168;p20">
            <a:extLst>
              <a:ext uri="{FF2B5EF4-FFF2-40B4-BE49-F238E27FC236}">
                <a16:creationId xmlns:a16="http://schemas.microsoft.com/office/drawing/2014/main" id="{C07CDB5E-1025-1940-B0C2-3DA2F616E6C5}"/>
              </a:ext>
            </a:extLst>
          </p:cNvPr>
          <p:cNvSpPr/>
          <p:nvPr/>
        </p:nvSpPr>
        <p:spPr>
          <a:xfrm>
            <a:off x="7961243" y="2083396"/>
            <a:ext cx="437322"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17" name="Google Shape;168;p20">
            <a:extLst>
              <a:ext uri="{FF2B5EF4-FFF2-40B4-BE49-F238E27FC236}">
                <a16:creationId xmlns:a16="http://schemas.microsoft.com/office/drawing/2014/main" id="{BC9B99D7-0F49-674B-A108-C0E6D258EB4E}"/>
              </a:ext>
            </a:extLst>
          </p:cNvPr>
          <p:cNvSpPr/>
          <p:nvPr/>
        </p:nvSpPr>
        <p:spPr>
          <a:xfrm>
            <a:off x="7962851" y="4484580"/>
            <a:ext cx="437322"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18" name="Google Shape;168;p20">
            <a:extLst>
              <a:ext uri="{FF2B5EF4-FFF2-40B4-BE49-F238E27FC236}">
                <a16:creationId xmlns:a16="http://schemas.microsoft.com/office/drawing/2014/main" id="{560C6BBE-D8AD-354D-8D08-881929542002}"/>
              </a:ext>
            </a:extLst>
          </p:cNvPr>
          <p:cNvSpPr/>
          <p:nvPr/>
        </p:nvSpPr>
        <p:spPr>
          <a:xfrm>
            <a:off x="4149538" y="4959581"/>
            <a:ext cx="511914"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19" name="Google Shape;168;p20">
            <a:extLst>
              <a:ext uri="{FF2B5EF4-FFF2-40B4-BE49-F238E27FC236}">
                <a16:creationId xmlns:a16="http://schemas.microsoft.com/office/drawing/2014/main" id="{F9845088-4DEE-D841-AF82-16B06F170C1D}"/>
              </a:ext>
            </a:extLst>
          </p:cNvPr>
          <p:cNvSpPr/>
          <p:nvPr/>
        </p:nvSpPr>
        <p:spPr>
          <a:xfrm>
            <a:off x="4149538" y="2533948"/>
            <a:ext cx="511914"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0" name="Google Shape;168;p20">
            <a:extLst>
              <a:ext uri="{FF2B5EF4-FFF2-40B4-BE49-F238E27FC236}">
                <a16:creationId xmlns:a16="http://schemas.microsoft.com/office/drawing/2014/main" id="{ACAC58CB-E180-C947-AA04-EB2345AD6E1F}"/>
              </a:ext>
            </a:extLst>
          </p:cNvPr>
          <p:cNvSpPr/>
          <p:nvPr/>
        </p:nvSpPr>
        <p:spPr>
          <a:xfrm>
            <a:off x="8724061" y="2524539"/>
            <a:ext cx="511914"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1" name="Google Shape;168;p20">
            <a:extLst>
              <a:ext uri="{FF2B5EF4-FFF2-40B4-BE49-F238E27FC236}">
                <a16:creationId xmlns:a16="http://schemas.microsoft.com/office/drawing/2014/main" id="{0DBA115D-23CD-564D-B9B0-7E814DEE2676}"/>
              </a:ext>
            </a:extLst>
          </p:cNvPr>
          <p:cNvSpPr/>
          <p:nvPr/>
        </p:nvSpPr>
        <p:spPr>
          <a:xfrm>
            <a:off x="8706706" y="4974446"/>
            <a:ext cx="511914"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2" name="Google Shape;168;p20">
            <a:extLst>
              <a:ext uri="{FF2B5EF4-FFF2-40B4-BE49-F238E27FC236}">
                <a16:creationId xmlns:a16="http://schemas.microsoft.com/office/drawing/2014/main" id="{00E45EBE-C36F-AD4D-B0AF-CD334DC8CBF8}"/>
              </a:ext>
            </a:extLst>
          </p:cNvPr>
          <p:cNvSpPr/>
          <p:nvPr/>
        </p:nvSpPr>
        <p:spPr>
          <a:xfrm>
            <a:off x="10111437" y="4925723"/>
            <a:ext cx="511914" cy="441143"/>
          </a:xfrm>
          <a:prstGeom prst="rect">
            <a:avLst/>
          </a:prstGeom>
          <a:noFill/>
          <a:ln w="19050" cap="flat" cmpd="sng">
            <a:solidFill>
              <a:srgbClr val="00C8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3" name="Google Shape;168;p20">
            <a:extLst>
              <a:ext uri="{FF2B5EF4-FFF2-40B4-BE49-F238E27FC236}">
                <a16:creationId xmlns:a16="http://schemas.microsoft.com/office/drawing/2014/main" id="{A0D0F681-F185-A044-A69A-5A6818F15829}"/>
              </a:ext>
            </a:extLst>
          </p:cNvPr>
          <p:cNvSpPr/>
          <p:nvPr/>
        </p:nvSpPr>
        <p:spPr>
          <a:xfrm>
            <a:off x="7886651" y="4959580"/>
            <a:ext cx="511914" cy="441143"/>
          </a:xfrm>
          <a:prstGeom prst="rect">
            <a:avLst/>
          </a:prstGeom>
          <a:noFill/>
          <a:ln w="19050" cap="flat" cmpd="sng">
            <a:solidFill>
              <a:srgbClr val="00C8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4" name="Google Shape;168;p20">
            <a:extLst>
              <a:ext uri="{FF2B5EF4-FFF2-40B4-BE49-F238E27FC236}">
                <a16:creationId xmlns:a16="http://schemas.microsoft.com/office/drawing/2014/main" id="{3E4808DB-A5DD-E14B-9257-5FDC4D64AFE5}"/>
              </a:ext>
            </a:extLst>
          </p:cNvPr>
          <p:cNvSpPr/>
          <p:nvPr/>
        </p:nvSpPr>
        <p:spPr>
          <a:xfrm>
            <a:off x="10111437" y="2518132"/>
            <a:ext cx="511914"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5" name="Google Shape;168;p20">
            <a:extLst>
              <a:ext uri="{FF2B5EF4-FFF2-40B4-BE49-F238E27FC236}">
                <a16:creationId xmlns:a16="http://schemas.microsoft.com/office/drawing/2014/main" id="{7F042683-AB7C-A640-8A7D-A2405E221068}"/>
              </a:ext>
            </a:extLst>
          </p:cNvPr>
          <p:cNvSpPr/>
          <p:nvPr/>
        </p:nvSpPr>
        <p:spPr>
          <a:xfrm>
            <a:off x="7923947" y="2523628"/>
            <a:ext cx="511914"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6" name="Google Shape;168;p20">
            <a:extLst>
              <a:ext uri="{FF2B5EF4-FFF2-40B4-BE49-F238E27FC236}">
                <a16:creationId xmlns:a16="http://schemas.microsoft.com/office/drawing/2014/main" id="{6889C92F-6F3F-5648-8720-88042AFC449A}"/>
              </a:ext>
            </a:extLst>
          </p:cNvPr>
          <p:cNvSpPr/>
          <p:nvPr/>
        </p:nvSpPr>
        <p:spPr>
          <a:xfrm>
            <a:off x="5196091" y="4974446"/>
            <a:ext cx="3172663"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7" name="Google Shape;168;p20">
            <a:extLst>
              <a:ext uri="{FF2B5EF4-FFF2-40B4-BE49-F238E27FC236}">
                <a16:creationId xmlns:a16="http://schemas.microsoft.com/office/drawing/2014/main" id="{FED52FF4-75ED-FD4D-852F-43E14DF24840}"/>
              </a:ext>
            </a:extLst>
          </p:cNvPr>
          <p:cNvSpPr/>
          <p:nvPr/>
        </p:nvSpPr>
        <p:spPr>
          <a:xfrm>
            <a:off x="5191072" y="5415589"/>
            <a:ext cx="3172663"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8" name="Google Shape;168;p20">
            <a:extLst>
              <a:ext uri="{FF2B5EF4-FFF2-40B4-BE49-F238E27FC236}">
                <a16:creationId xmlns:a16="http://schemas.microsoft.com/office/drawing/2014/main" id="{32C26A72-306F-C248-AC14-72A46B73F3E8}"/>
              </a:ext>
            </a:extLst>
          </p:cNvPr>
          <p:cNvSpPr/>
          <p:nvPr/>
        </p:nvSpPr>
        <p:spPr>
          <a:xfrm>
            <a:off x="5196091" y="4031879"/>
            <a:ext cx="3172663"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29" name="Google Shape;168;p20">
            <a:extLst>
              <a:ext uri="{FF2B5EF4-FFF2-40B4-BE49-F238E27FC236}">
                <a16:creationId xmlns:a16="http://schemas.microsoft.com/office/drawing/2014/main" id="{F4854A25-D9DD-2E47-8BB7-F7E4169C40FE}"/>
              </a:ext>
            </a:extLst>
          </p:cNvPr>
          <p:cNvSpPr/>
          <p:nvPr/>
        </p:nvSpPr>
        <p:spPr>
          <a:xfrm>
            <a:off x="5191072" y="2548157"/>
            <a:ext cx="3219997" cy="411097"/>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30" name="Google Shape;168;p20">
            <a:extLst>
              <a:ext uri="{FF2B5EF4-FFF2-40B4-BE49-F238E27FC236}">
                <a16:creationId xmlns:a16="http://schemas.microsoft.com/office/drawing/2014/main" id="{F8B2E17E-AA60-6746-BB2F-191024736D06}"/>
              </a:ext>
            </a:extLst>
          </p:cNvPr>
          <p:cNvSpPr/>
          <p:nvPr/>
        </p:nvSpPr>
        <p:spPr>
          <a:xfrm>
            <a:off x="5196091" y="2959254"/>
            <a:ext cx="3209959"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
        <p:nvSpPr>
          <p:cNvPr id="31" name="Google Shape;168;p20">
            <a:extLst>
              <a:ext uri="{FF2B5EF4-FFF2-40B4-BE49-F238E27FC236}">
                <a16:creationId xmlns:a16="http://schemas.microsoft.com/office/drawing/2014/main" id="{078C44B6-1D47-C141-A867-1D1EEFA6C889}"/>
              </a:ext>
            </a:extLst>
          </p:cNvPr>
          <p:cNvSpPr/>
          <p:nvPr/>
        </p:nvSpPr>
        <p:spPr>
          <a:xfrm>
            <a:off x="5191072" y="1618635"/>
            <a:ext cx="3202578" cy="441143"/>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a:p>
        </p:txBody>
      </p:sp>
    </p:spTree>
    <p:extLst>
      <p:ext uri="{BB962C8B-B14F-4D97-AF65-F5344CB8AC3E}">
        <p14:creationId xmlns:p14="http://schemas.microsoft.com/office/powerpoint/2010/main" val="283065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P spid="16" grpId="1" animBg="1"/>
      <p:bldP spid="17" grpId="0" animBg="1"/>
      <p:bldP spid="17" grpId="1" animBg="1"/>
      <p:bldP spid="18" grpId="0"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7" grpId="0" animBg="1"/>
      <p:bldP spid="28" grpId="0" animBg="1"/>
      <p:bldP spid="29"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body" idx="1"/>
          </p:nvPr>
        </p:nvSpPr>
        <p:spPr>
          <a:xfrm>
            <a:off x="224867" y="1509700"/>
            <a:ext cx="11360800" cy="1216800"/>
          </a:xfrm>
          <a:prstGeom prst="rect">
            <a:avLst/>
          </a:prstGeom>
        </p:spPr>
        <p:txBody>
          <a:bodyPr spcFirstLastPara="1" vert="horz" wrap="square" lIns="121900" tIns="121900" rIns="121900" bIns="121900" rtlCol="0" anchor="t" anchorCtr="0">
            <a:noAutofit/>
          </a:bodyPr>
          <a:lstStyle/>
          <a:p>
            <a:pPr marL="186262" indent="0">
              <a:buNone/>
            </a:pPr>
            <a:r>
              <a:rPr lang="en" sz="2400" dirty="0">
                <a:solidFill>
                  <a:srgbClr val="292929"/>
                </a:solidFill>
              </a:rPr>
              <a:t>Form of security mechanism for isolation</a:t>
            </a:r>
            <a:endParaRPr sz="2400" dirty="0">
              <a:solidFill>
                <a:srgbClr val="292929"/>
              </a:solidFill>
            </a:endParaRPr>
          </a:p>
          <a:p>
            <a:pPr lvl="1"/>
            <a:r>
              <a:rPr lang="en" dirty="0">
                <a:solidFill>
                  <a:srgbClr val="292929"/>
                </a:solidFill>
              </a:rPr>
              <a:t>Running programs (OS-Level).</a:t>
            </a:r>
            <a:endParaRPr dirty="0">
              <a:solidFill>
                <a:srgbClr val="292929"/>
              </a:solidFill>
            </a:endParaRPr>
          </a:p>
          <a:p>
            <a:pPr lvl="1"/>
            <a:r>
              <a:rPr lang="en" dirty="0">
                <a:solidFill>
                  <a:srgbClr val="292929"/>
                </a:solidFill>
              </a:rPr>
              <a:t>Third party source code (Source code level).</a:t>
            </a:r>
            <a:endParaRPr dirty="0">
              <a:solidFill>
                <a:srgbClr val="292929"/>
              </a:solidFill>
            </a:endParaRPr>
          </a:p>
        </p:txBody>
      </p:sp>
      <p:sp>
        <p:nvSpPr>
          <p:cNvPr id="116" name="Google Shape;116;p18"/>
          <p:cNvSpPr txBox="1">
            <a:spLocks noGrp="1"/>
          </p:cNvSpPr>
          <p:nvPr>
            <p:ph type="title"/>
          </p:nvPr>
        </p:nvSpPr>
        <p:spPr>
          <a:xfrm>
            <a:off x="1037931" y="126005"/>
            <a:ext cx="11360800" cy="763600"/>
          </a:xfrm>
          <a:prstGeom prst="rect">
            <a:avLst/>
          </a:prstGeom>
        </p:spPr>
        <p:txBody>
          <a:bodyPr spcFirstLastPara="1" vert="horz" wrap="square" lIns="91433" tIns="45700" rIns="91433" bIns="45700" rtlCol="0" anchor="t" anchorCtr="0">
            <a:normAutofit/>
          </a:bodyPr>
          <a:lstStyle/>
          <a:p>
            <a:r>
              <a:rPr lang="en" sz="3200" dirty="0"/>
              <a:t>What is a Sandbox?</a:t>
            </a:r>
            <a:endParaRPr sz="3200" dirty="0"/>
          </a:p>
        </p:txBody>
      </p:sp>
      <p:sp>
        <p:nvSpPr>
          <p:cNvPr id="117" name="Google Shape;117;p18"/>
          <p:cNvSpPr txBox="1">
            <a:spLocks noGrp="1"/>
          </p:cNvSpPr>
          <p:nvPr>
            <p:ph type="sldNum" idx="12"/>
          </p:nvPr>
        </p:nvSpPr>
        <p:spPr>
          <a:xfrm>
            <a:off x="11296611" y="6217623"/>
            <a:ext cx="731600" cy="524800"/>
          </a:xfrm>
          <a:prstGeom prst="rect">
            <a:avLst/>
          </a:prstGeom>
        </p:spPr>
        <p:txBody>
          <a:bodyPr spcFirstLastPara="1" vert="horz" wrap="square" lIns="91433" tIns="45700" rIns="91433" bIns="45700" rtlCol="0" anchor="ctr" anchorCtr="0">
            <a:noAutofit/>
          </a:bodyPr>
          <a:lstStyle/>
          <a:p>
            <a:fld id="{00000000-1234-1234-1234-123412341234}" type="slidenum">
              <a:rPr lang="en" sz="1200">
                <a:solidFill>
                  <a:srgbClr val="888888"/>
                </a:solidFill>
                <a:latin typeface="Calibri"/>
                <a:ea typeface="Calibri"/>
                <a:cs typeface="Calibri"/>
                <a:sym typeface="Calibri"/>
              </a:rPr>
              <a:pPr/>
              <a:t>4</a:t>
            </a:fld>
            <a:endParaRPr sz="1200">
              <a:solidFill>
                <a:srgbClr val="888888"/>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t="10321"/>
          <a:stretch/>
        </p:blipFill>
        <p:spPr>
          <a:xfrm>
            <a:off x="2477682" y="3178234"/>
            <a:ext cx="3249493" cy="2956908"/>
          </a:xfrm>
          <a:prstGeom prst="rect">
            <a:avLst/>
          </a:prstGeom>
          <a:noFill/>
          <a:ln>
            <a:noFill/>
          </a:ln>
        </p:spPr>
      </p:pic>
      <p:pic>
        <p:nvPicPr>
          <p:cNvPr id="119" name="Google Shape;119;p18"/>
          <p:cNvPicPr preferRelativeResize="0"/>
          <p:nvPr/>
        </p:nvPicPr>
        <p:blipFill rotWithShape="1">
          <a:blip r:embed="rId4">
            <a:alphaModFix/>
          </a:blip>
          <a:srcRect l="24305" t="13920" r="23469" b="13352"/>
          <a:stretch/>
        </p:blipFill>
        <p:spPr>
          <a:xfrm>
            <a:off x="6718331" y="3238194"/>
            <a:ext cx="2995984" cy="2836985"/>
          </a:xfrm>
          <a:prstGeom prst="rect">
            <a:avLst/>
          </a:prstGeom>
          <a:noFill/>
          <a:ln>
            <a:noFill/>
          </a:ln>
        </p:spPr>
      </p:pic>
      <p:sp>
        <p:nvSpPr>
          <p:cNvPr id="120" name="Google Shape;120;p18"/>
          <p:cNvSpPr/>
          <p:nvPr/>
        </p:nvSpPr>
        <p:spPr>
          <a:xfrm>
            <a:off x="2883296" y="3565100"/>
            <a:ext cx="1190800" cy="1126400"/>
          </a:xfrm>
          <a:prstGeom prst="rect">
            <a:avLst/>
          </a:prstGeom>
          <a:noFill/>
          <a:ln w="2857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121" name="Google Shape;121;p18"/>
          <p:cNvPicPr preferRelativeResize="0"/>
          <p:nvPr/>
        </p:nvPicPr>
        <p:blipFill rotWithShape="1">
          <a:blip r:embed="rId4">
            <a:alphaModFix/>
          </a:blip>
          <a:srcRect l="24305" t="13920" r="23469" b="13352"/>
          <a:stretch/>
        </p:blipFill>
        <p:spPr>
          <a:xfrm>
            <a:off x="2976649" y="3655472"/>
            <a:ext cx="1003896" cy="945736"/>
          </a:xfrm>
          <a:prstGeom prst="rect">
            <a:avLst/>
          </a:prstGeom>
          <a:noFill/>
          <a:ln>
            <a:noFill/>
          </a:ln>
        </p:spPr>
      </p:pic>
      <p:pic>
        <p:nvPicPr>
          <p:cNvPr id="122" name="Google Shape;122;p18"/>
          <p:cNvPicPr preferRelativeResize="0"/>
          <p:nvPr/>
        </p:nvPicPr>
        <p:blipFill rotWithShape="1">
          <a:blip r:embed="rId4">
            <a:alphaModFix/>
          </a:blip>
          <a:srcRect l="24305" t="13920" r="23469" b="13352"/>
          <a:stretch/>
        </p:blipFill>
        <p:spPr>
          <a:xfrm>
            <a:off x="4351051" y="3655472"/>
            <a:ext cx="1003896" cy="945736"/>
          </a:xfrm>
          <a:prstGeom prst="rect">
            <a:avLst/>
          </a:prstGeom>
          <a:noFill/>
          <a:ln>
            <a:noFill/>
          </a:ln>
        </p:spPr>
      </p:pic>
      <p:pic>
        <p:nvPicPr>
          <p:cNvPr id="123" name="Google Shape;123;p18"/>
          <p:cNvPicPr preferRelativeResize="0"/>
          <p:nvPr/>
        </p:nvPicPr>
        <p:blipFill>
          <a:blip r:embed="rId5">
            <a:alphaModFix/>
          </a:blip>
          <a:stretch>
            <a:fillRect/>
          </a:stretch>
        </p:blipFill>
        <p:spPr>
          <a:xfrm>
            <a:off x="3145635" y="3870319"/>
            <a:ext cx="665951" cy="667191"/>
          </a:xfrm>
          <a:prstGeom prst="rect">
            <a:avLst/>
          </a:prstGeom>
          <a:noFill/>
          <a:ln>
            <a:noFill/>
          </a:ln>
        </p:spPr>
      </p:pic>
      <p:pic>
        <p:nvPicPr>
          <p:cNvPr id="124" name="Google Shape;124;p18"/>
          <p:cNvPicPr preferRelativeResize="0"/>
          <p:nvPr/>
        </p:nvPicPr>
        <p:blipFill rotWithShape="1">
          <a:blip r:embed="rId6">
            <a:alphaModFix/>
          </a:blip>
          <a:srcRect t="27229" b="18289"/>
          <a:stretch/>
        </p:blipFill>
        <p:spPr>
          <a:xfrm>
            <a:off x="8120684" y="4385606"/>
            <a:ext cx="1435985" cy="787844"/>
          </a:xfrm>
          <a:prstGeom prst="rect">
            <a:avLst/>
          </a:prstGeom>
          <a:noFill/>
          <a:ln>
            <a:noFill/>
          </a:ln>
        </p:spPr>
      </p:pic>
      <p:pic>
        <p:nvPicPr>
          <p:cNvPr id="125" name="Google Shape;125;p18"/>
          <p:cNvPicPr preferRelativeResize="0"/>
          <p:nvPr/>
        </p:nvPicPr>
        <p:blipFill rotWithShape="1">
          <a:blip r:embed="rId6">
            <a:alphaModFix/>
          </a:blip>
          <a:srcRect t="27229" b="18289"/>
          <a:stretch/>
        </p:blipFill>
        <p:spPr>
          <a:xfrm>
            <a:off x="7661214" y="4977089"/>
            <a:ext cx="1435985" cy="787844"/>
          </a:xfrm>
          <a:prstGeom prst="rect">
            <a:avLst/>
          </a:prstGeom>
          <a:noFill/>
          <a:ln>
            <a:noFill/>
          </a:ln>
        </p:spPr>
      </p:pic>
      <p:pic>
        <p:nvPicPr>
          <p:cNvPr id="126" name="Google Shape;126;p18"/>
          <p:cNvPicPr preferRelativeResize="0"/>
          <p:nvPr/>
        </p:nvPicPr>
        <p:blipFill rotWithShape="1">
          <a:blip r:embed="rId6">
            <a:alphaModFix/>
          </a:blip>
          <a:srcRect t="27229" b="18289"/>
          <a:stretch/>
        </p:blipFill>
        <p:spPr>
          <a:xfrm>
            <a:off x="7322120" y="3977609"/>
            <a:ext cx="1435985" cy="787844"/>
          </a:xfrm>
          <a:prstGeom prst="rect">
            <a:avLst/>
          </a:prstGeom>
          <a:noFill/>
          <a:ln>
            <a:noFill/>
          </a:ln>
        </p:spPr>
      </p:pic>
      <p:pic>
        <p:nvPicPr>
          <p:cNvPr id="127" name="Google Shape;127;p18"/>
          <p:cNvPicPr preferRelativeResize="0"/>
          <p:nvPr/>
        </p:nvPicPr>
        <p:blipFill rotWithShape="1">
          <a:blip r:embed="rId6">
            <a:alphaModFix/>
          </a:blip>
          <a:srcRect t="27229" b="18289"/>
          <a:stretch/>
        </p:blipFill>
        <p:spPr>
          <a:xfrm>
            <a:off x="6850285" y="4580799"/>
            <a:ext cx="1435985" cy="787844"/>
          </a:xfrm>
          <a:prstGeom prst="rect">
            <a:avLst/>
          </a:prstGeom>
          <a:noFill/>
          <a:ln>
            <a:noFill/>
          </a:ln>
        </p:spPr>
      </p:pic>
      <p:pic>
        <p:nvPicPr>
          <p:cNvPr id="128" name="Google Shape;128;p18"/>
          <p:cNvPicPr preferRelativeResize="0"/>
          <p:nvPr/>
        </p:nvPicPr>
        <p:blipFill>
          <a:blip r:embed="rId5">
            <a:alphaModFix/>
          </a:blip>
          <a:stretch>
            <a:fillRect/>
          </a:stretch>
        </p:blipFill>
        <p:spPr>
          <a:xfrm>
            <a:off x="7809475" y="4139253"/>
            <a:ext cx="461304" cy="464552"/>
          </a:xfrm>
          <a:prstGeom prst="rect">
            <a:avLst/>
          </a:prstGeom>
          <a:noFill/>
          <a:ln>
            <a:noFill/>
          </a:ln>
        </p:spPr>
      </p:pic>
      <p:sp>
        <p:nvSpPr>
          <p:cNvPr id="129" name="Google Shape;129;p18"/>
          <p:cNvSpPr txBox="1"/>
          <p:nvPr/>
        </p:nvSpPr>
        <p:spPr>
          <a:xfrm>
            <a:off x="3291047" y="6075195"/>
            <a:ext cx="1622800" cy="461624"/>
          </a:xfrm>
          <a:prstGeom prst="rect">
            <a:avLst/>
          </a:prstGeom>
          <a:noFill/>
          <a:ln>
            <a:noFill/>
          </a:ln>
        </p:spPr>
        <p:txBody>
          <a:bodyPr spcFirstLastPara="1" wrap="square" lIns="121900" tIns="121900" rIns="121900" bIns="121900" anchor="t" anchorCtr="0">
            <a:spAutoFit/>
          </a:bodyPr>
          <a:lstStyle/>
          <a:p>
            <a:pPr algn="ctr"/>
            <a:r>
              <a:rPr lang="en" sz="1400" b="1" dirty="0"/>
              <a:t>OS level</a:t>
            </a:r>
            <a:endParaRPr sz="1400" b="1" dirty="0"/>
          </a:p>
        </p:txBody>
      </p:sp>
      <p:sp>
        <p:nvSpPr>
          <p:cNvPr id="130" name="Google Shape;130;p18"/>
          <p:cNvSpPr txBox="1"/>
          <p:nvPr/>
        </p:nvSpPr>
        <p:spPr>
          <a:xfrm>
            <a:off x="7404896" y="6075195"/>
            <a:ext cx="1622800" cy="461624"/>
          </a:xfrm>
          <a:prstGeom prst="rect">
            <a:avLst/>
          </a:prstGeom>
          <a:noFill/>
          <a:ln>
            <a:noFill/>
          </a:ln>
        </p:spPr>
        <p:txBody>
          <a:bodyPr spcFirstLastPara="1" wrap="square" lIns="121900" tIns="121900" rIns="121900" bIns="121900" anchor="t" anchorCtr="0">
            <a:spAutoFit/>
          </a:bodyPr>
          <a:lstStyle/>
          <a:p>
            <a:pPr algn="ctr"/>
            <a:r>
              <a:rPr lang="en" sz="1400" b="1" dirty="0"/>
              <a:t>Language Level</a:t>
            </a:r>
            <a:endParaRPr sz="1400" b="1" dirty="0"/>
          </a:p>
        </p:txBody>
      </p:sp>
    </p:spTree>
    <p:extLst>
      <p:ext uri="{BB962C8B-B14F-4D97-AF65-F5344CB8AC3E}">
        <p14:creationId xmlns:p14="http://schemas.microsoft.com/office/powerpoint/2010/main" val="58591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par>
                                <p:cTn id="8" presetID="10" presetClass="entr" presetSubtype="0"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1000"/>
                                        <p:tgtEl>
                                          <p:spTgt spid="122"/>
                                        </p:tgtEl>
                                      </p:cBhvr>
                                    </p:animEffect>
                                  </p:childTnLst>
                                </p:cTn>
                              </p:par>
                              <p:par>
                                <p:cTn id="11" presetID="10"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1000"/>
                                        <p:tgtEl>
                                          <p:spTgt spid="1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1000"/>
                                        <p:tgtEl>
                                          <p:spTgt spid="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1000"/>
                                        <p:tgtEl>
                                          <p:spTgt spid="12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1000"/>
                                        <p:tgtEl>
                                          <p:spTgt spid="1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10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1000"/>
                                        <p:tgtEl>
                                          <p:spTgt spid="12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24"/>
                                        </p:tgtEl>
                                        <p:attrNameLst>
                                          <p:attrName>style.visibility</p:attrName>
                                        </p:attrNameLst>
                                      </p:cBhvr>
                                      <p:to>
                                        <p:strVal val="visible"/>
                                      </p:to>
                                    </p:set>
                                    <p:animEffect transition="in" filter="fade">
                                      <p:cBhvr>
                                        <p:cTn id="41" dur="1000"/>
                                        <p:tgtEl>
                                          <p:spTgt spid="124"/>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fade">
                                      <p:cBhvr>
                                        <p:cTn id="45" dur="1000"/>
                                        <p:tgtEl>
                                          <p:spTgt spid="127"/>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25"/>
                                        </p:tgtEl>
                                        <p:attrNameLst>
                                          <p:attrName>style.visibility</p:attrName>
                                        </p:attrNameLst>
                                      </p:cBhvr>
                                      <p:to>
                                        <p:strVal val="visible"/>
                                      </p:to>
                                    </p:set>
                                    <p:animEffect transition="in" filter="fade">
                                      <p:cBhvr>
                                        <p:cTn id="49" dur="1000"/>
                                        <p:tgtEl>
                                          <p:spTgt spid="1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fade">
                                      <p:cBhvr>
                                        <p:cTn id="54" dur="1000"/>
                                        <p:tgtEl>
                                          <p:spTgt spid="128"/>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14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r>
              <a:rPr lang="en-US" dirty="0"/>
              <a:t>What is a JavaScript Sandbox?</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5</a:t>
            </a:fld>
            <a:endParaRPr lang="en-US" dirty="0"/>
          </a:p>
        </p:txBody>
      </p:sp>
      <p:sp>
        <p:nvSpPr>
          <p:cNvPr id="7" name="Text Placeholder 6">
            <a:extLst>
              <a:ext uri="{FF2B5EF4-FFF2-40B4-BE49-F238E27FC236}">
                <a16:creationId xmlns:a16="http://schemas.microsoft.com/office/drawing/2014/main" id="{F53A2957-26F9-6644-A7A7-80038B99ADCB}"/>
              </a:ext>
            </a:extLst>
          </p:cNvPr>
          <p:cNvSpPr>
            <a:spLocks noGrp="1"/>
          </p:cNvSpPr>
          <p:nvPr>
            <p:ph type="body" sz="quarter" idx="12"/>
          </p:nvPr>
        </p:nvSpPr>
        <p:spPr/>
        <p:txBody>
          <a:bodyPr>
            <a:normAutofit/>
          </a:bodyPr>
          <a:lstStyle/>
          <a:p>
            <a:pPr marL="457200" lvl="0" indent="-317500">
              <a:spcBef>
                <a:spcPts val="0"/>
              </a:spcBef>
              <a:buSzPts val="1400"/>
              <a:buChar char="●"/>
            </a:pPr>
            <a:r>
              <a:rPr lang="en-US" dirty="0">
                <a:solidFill>
                  <a:srgbClr val="2B2B2B"/>
                </a:solidFill>
              </a:rPr>
              <a:t>It </a:t>
            </a:r>
            <a:r>
              <a:rPr lang="en-US" b="1" dirty="0">
                <a:solidFill>
                  <a:srgbClr val="2B2B2B"/>
                </a:solidFill>
              </a:rPr>
              <a:t>limits</a:t>
            </a:r>
            <a:r>
              <a:rPr lang="en-US" dirty="0">
                <a:solidFill>
                  <a:srgbClr val="2B2B2B"/>
                </a:solidFill>
              </a:rPr>
              <a:t> the </a:t>
            </a:r>
            <a:r>
              <a:rPr lang="en-US" b="1" dirty="0">
                <a:solidFill>
                  <a:srgbClr val="2B2B2B"/>
                </a:solidFill>
              </a:rPr>
              <a:t>capabilities</a:t>
            </a:r>
            <a:r>
              <a:rPr lang="en-US" dirty="0">
                <a:solidFill>
                  <a:srgbClr val="2B2B2B"/>
                </a:solidFill>
              </a:rPr>
              <a:t> of the third-party or untrusted code: </a:t>
            </a:r>
            <a:br>
              <a:rPr lang="en-US" dirty="0">
                <a:solidFill>
                  <a:srgbClr val="2B2B2B"/>
                </a:solidFill>
              </a:rPr>
            </a:br>
            <a:endParaRPr lang="en-US" dirty="0">
              <a:solidFill>
                <a:srgbClr val="2B2B2B"/>
              </a:solidFill>
            </a:endParaRPr>
          </a:p>
          <a:p>
            <a:pPr marL="914400" lvl="1" indent="-292100">
              <a:spcBef>
                <a:spcPts val="0"/>
              </a:spcBef>
              <a:buSzPts val="1000"/>
              <a:buChar char="○"/>
            </a:pPr>
            <a:r>
              <a:rPr lang="en-US" b="1" dirty="0">
                <a:solidFill>
                  <a:srgbClr val="2B2B2B"/>
                </a:solidFill>
              </a:rPr>
              <a:t>Limits the access</a:t>
            </a:r>
            <a:r>
              <a:rPr lang="en-US" dirty="0">
                <a:solidFill>
                  <a:srgbClr val="2B2B2B"/>
                </a:solidFill>
              </a:rPr>
              <a:t> to the global object and the built in functions</a:t>
            </a:r>
          </a:p>
          <a:p>
            <a:pPr marL="622300" lvl="1" indent="0">
              <a:spcBef>
                <a:spcPts val="0"/>
              </a:spcBef>
              <a:buSzPts val="1000"/>
              <a:buNone/>
            </a:pPr>
            <a:endParaRPr lang="en-US" dirty="0">
              <a:solidFill>
                <a:srgbClr val="2B2B2B"/>
              </a:solidFill>
            </a:endParaRPr>
          </a:p>
          <a:p>
            <a:pPr marL="914400" lvl="1" indent="-292100">
              <a:spcBef>
                <a:spcPts val="0"/>
              </a:spcBef>
              <a:buSzPts val="1000"/>
              <a:buChar char="○"/>
            </a:pPr>
            <a:r>
              <a:rPr lang="en-US" dirty="0">
                <a:solidFill>
                  <a:srgbClr val="2B2B2B"/>
                </a:solidFill>
              </a:rPr>
              <a:t>Offers a way to </a:t>
            </a:r>
            <a:r>
              <a:rPr lang="en-US" b="1" dirty="0">
                <a:solidFill>
                  <a:srgbClr val="2B2B2B"/>
                </a:solidFill>
              </a:rPr>
              <a:t>share references</a:t>
            </a:r>
            <a:r>
              <a:rPr lang="en-US" dirty="0">
                <a:solidFill>
                  <a:srgbClr val="2B2B2B"/>
                </a:solidFill>
              </a:rPr>
              <a:t> between the guest code and host code via </a:t>
            </a:r>
            <a:r>
              <a:rPr lang="en-US" b="1" dirty="0">
                <a:solidFill>
                  <a:srgbClr val="2B2B2B"/>
                </a:solidFill>
              </a:rPr>
              <a:t>endowments</a:t>
            </a:r>
            <a:endParaRPr lang="en-US" dirty="0">
              <a:solidFill>
                <a:srgbClr val="2B2B2B"/>
              </a:solidFill>
            </a:endParaRPr>
          </a:p>
          <a:p>
            <a:pPr marL="0" lvl="0" indent="0">
              <a:spcBef>
                <a:spcPts val="0"/>
              </a:spcBef>
              <a:buNone/>
            </a:pPr>
            <a:endParaRPr lang="en-US" dirty="0">
              <a:solidFill>
                <a:srgbClr val="2B2B2B"/>
              </a:solidFill>
            </a:endParaRPr>
          </a:p>
        </p:txBody>
      </p:sp>
      <p:sp>
        <p:nvSpPr>
          <p:cNvPr id="35" name="Google Shape;166;p20">
            <a:extLst>
              <a:ext uri="{FF2B5EF4-FFF2-40B4-BE49-F238E27FC236}">
                <a16:creationId xmlns:a16="http://schemas.microsoft.com/office/drawing/2014/main" id="{1D949FCE-C3F2-8745-BF9A-32E221B40AFB}"/>
              </a:ext>
            </a:extLst>
          </p:cNvPr>
          <p:cNvSpPr txBox="1"/>
          <p:nvPr/>
        </p:nvSpPr>
        <p:spPr>
          <a:xfrm>
            <a:off x="2883818" y="3319180"/>
            <a:ext cx="6970083" cy="2414477"/>
          </a:xfrm>
          <a:prstGeom prst="rect">
            <a:avLst/>
          </a:prstGeom>
          <a:noFill/>
          <a:ln>
            <a:noFill/>
          </a:ln>
        </p:spPr>
        <p:txBody>
          <a:bodyPr spcFirstLastPara="1" wrap="square" lIns="91425" tIns="91425" rIns="91425" bIns="91425" anchor="t" anchorCtr="0">
            <a:spAutoFit/>
          </a:bodyPr>
          <a:lstStyle/>
          <a:p>
            <a:pPr>
              <a:lnSpc>
                <a:spcPct val="115000"/>
              </a:lnSpc>
              <a:buClr>
                <a:srgbClr val="000000"/>
              </a:buClr>
              <a:buFont typeface="Arial"/>
              <a:buNone/>
            </a:pPr>
            <a:r>
              <a:rPr lang="en-US" kern="0" dirty="0">
                <a:solidFill>
                  <a:srgbClr val="1C00CF"/>
                </a:solidFill>
                <a:highlight>
                  <a:srgbClr val="FFFFFF"/>
                </a:highlight>
                <a:latin typeface="Consolas"/>
                <a:ea typeface="Consolas"/>
                <a:cs typeface="Consolas"/>
                <a:sym typeface="Consolas"/>
              </a:rPr>
              <a:t>1</a:t>
            </a:r>
            <a:r>
              <a:rPr lang="en-US" kern="0" dirty="0">
                <a:solidFill>
                  <a:srgbClr val="000000"/>
                </a:solidFill>
                <a:highlight>
                  <a:srgbClr val="FFFFFF"/>
                </a:highlight>
                <a:latin typeface="Consolas"/>
                <a:ea typeface="Consolas"/>
                <a:cs typeface="Consolas"/>
                <a:sym typeface="Consolas"/>
              </a:rPr>
              <a:t>:  </a:t>
            </a:r>
            <a:r>
              <a:rPr lang="en-US" kern="0" dirty="0">
                <a:solidFill>
                  <a:srgbClr val="AA0D91"/>
                </a:solidFill>
                <a:highlight>
                  <a:srgbClr val="FFFFFF"/>
                </a:highlight>
                <a:latin typeface="Consolas"/>
                <a:ea typeface="Consolas"/>
                <a:cs typeface="Consolas"/>
                <a:sym typeface="Consolas"/>
              </a:rPr>
              <a:t>const</a:t>
            </a:r>
            <a:r>
              <a:rPr lang="en-US" kern="0" dirty="0">
                <a:solidFill>
                  <a:srgbClr val="000000"/>
                </a:solidFill>
                <a:highlight>
                  <a:srgbClr val="FFFFFF"/>
                </a:highlight>
                <a:latin typeface="Consolas"/>
                <a:ea typeface="Consolas"/>
                <a:cs typeface="Consolas"/>
                <a:sym typeface="Consolas"/>
              </a:rPr>
              <a:t> </a:t>
            </a:r>
            <a:r>
              <a:rPr lang="en-US" kern="0" dirty="0" err="1">
                <a:solidFill>
                  <a:srgbClr val="000000"/>
                </a:solidFill>
                <a:highlight>
                  <a:srgbClr val="FFFFFF"/>
                </a:highlight>
                <a:latin typeface="Consolas"/>
                <a:ea typeface="Consolas"/>
                <a:cs typeface="Consolas"/>
                <a:sym typeface="Consolas"/>
              </a:rPr>
              <a:t>sandBox</a:t>
            </a:r>
            <a:r>
              <a:rPr lang="en-US" kern="0" dirty="0">
                <a:solidFill>
                  <a:srgbClr val="000000"/>
                </a:solidFill>
                <a:highlight>
                  <a:srgbClr val="FFFFFF"/>
                </a:highlight>
                <a:latin typeface="Consolas"/>
                <a:ea typeface="Consolas"/>
                <a:cs typeface="Consolas"/>
                <a:sym typeface="Consolas"/>
              </a:rPr>
              <a:t> = </a:t>
            </a:r>
            <a:r>
              <a:rPr lang="en-US" kern="0" dirty="0">
                <a:solidFill>
                  <a:srgbClr val="5C2699"/>
                </a:solidFill>
                <a:highlight>
                  <a:srgbClr val="FFFFFF"/>
                </a:highlight>
                <a:latin typeface="Consolas"/>
                <a:ea typeface="Consolas"/>
                <a:cs typeface="Consolas"/>
                <a:sym typeface="Consolas"/>
              </a:rPr>
              <a:t>require</a:t>
            </a:r>
            <a:r>
              <a:rPr lang="en-US" kern="0" dirty="0">
                <a:solidFill>
                  <a:srgbClr val="000000"/>
                </a:solidFill>
                <a:highlight>
                  <a:srgbClr val="FFFFFF"/>
                </a:highlight>
                <a:latin typeface="Consolas"/>
                <a:ea typeface="Consolas"/>
                <a:cs typeface="Consolas"/>
                <a:sym typeface="Consolas"/>
              </a:rPr>
              <a:t>(</a:t>
            </a:r>
            <a:r>
              <a:rPr lang="en-US" kern="0" dirty="0">
                <a:solidFill>
                  <a:srgbClr val="C41A16"/>
                </a:solidFill>
                <a:highlight>
                  <a:srgbClr val="FFFFFF"/>
                </a:highlight>
                <a:latin typeface="Consolas"/>
                <a:ea typeface="Consolas"/>
                <a:cs typeface="Consolas"/>
                <a:sym typeface="Consolas"/>
              </a:rPr>
              <a:t>"realms-shim"</a:t>
            </a:r>
            <a:r>
              <a:rPr lang="en-US" kern="0" dirty="0">
                <a:solidFill>
                  <a:srgbClr val="000000"/>
                </a:solidFill>
                <a:highlight>
                  <a:srgbClr val="FFFFFF"/>
                </a:highlight>
                <a:latin typeface="Consolas"/>
                <a:ea typeface="Consolas"/>
                <a:cs typeface="Consolas"/>
                <a:sym typeface="Consolas"/>
              </a:rPr>
              <a:t>);</a:t>
            </a:r>
            <a:br>
              <a:rPr lang="en-US" kern="0" dirty="0">
                <a:solidFill>
                  <a:srgbClr val="000000"/>
                </a:solidFill>
                <a:highlight>
                  <a:srgbClr val="FFFFFF"/>
                </a:highlight>
                <a:latin typeface="Consolas"/>
                <a:ea typeface="Consolas"/>
                <a:cs typeface="Consolas"/>
                <a:sym typeface="Consolas"/>
              </a:rPr>
            </a:br>
            <a:r>
              <a:rPr lang="en-US" kern="0" dirty="0">
                <a:solidFill>
                  <a:srgbClr val="1C00CF"/>
                </a:solidFill>
                <a:highlight>
                  <a:srgbClr val="FFFFFF"/>
                </a:highlight>
                <a:latin typeface="Consolas"/>
                <a:ea typeface="Consolas"/>
                <a:cs typeface="Consolas"/>
                <a:sym typeface="Consolas"/>
              </a:rPr>
              <a:t>2</a:t>
            </a:r>
            <a:r>
              <a:rPr lang="en-US" kern="0" dirty="0">
                <a:solidFill>
                  <a:srgbClr val="000000"/>
                </a:solidFill>
                <a:highlight>
                  <a:srgbClr val="FFFFFF"/>
                </a:highlight>
                <a:latin typeface="Consolas"/>
                <a:ea typeface="Consolas"/>
                <a:cs typeface="Consolas"/>
                <a:sym typeface="Consolas"/>
              </a:rPr>
              <a:t>:  </a:t>
            </a:r>
            <a:r>
              <a:rPr lang="en-US" kern="0" dirty="0">
                <a:solidFill>
                  <a:srgbClr val="AA0D91"/>
                </a:solidFill>
                <a:highlight>
                  <a:srgbClr val="FFFFFF"/>
                </a:highlight>
                <a:latin typeface="Consolas"/>
                <a:ea typeface="Consolas"/>
                <a:cs typeface="Consolas"/>
                <a:sym typeface="Consolas"/>
              </a:rPr>
              <a:t>const</a:t>
            </a:r>
            <a:r>
              <a:rPr lang="en-US" kern="0" dirty="0">
                <a:solidFill>
                  <a:srgbClr val="000000"/>
                </a:solidFill>
                <a:highlight>
                  <a:srgbClr val="FFFFFF"/>
                </a:highlight>
                <a:latin typeface="Consolas"/>
                <a:ea typeface="Consolas"/>
                <a:cs typeface="Consolas"/>
                <a:sym typeface="Consolas"/>
              </a:rPr>
              <a:t> realm = </a:t>
            </a:r>
            <a:r>
              <a:rPr lang="en-US" kern="0" dirty="0" err="1">
                <a:solidFill>
                  <a:srgbClr val="000000"/>
                </a:solidFill>
                <a:highlight>
                  <a:srgbClr val="FFFFFF"/>
                </a:highlight>
                <a:latin typeface="Consolas"/>
                <a:ea typeface="Consolas"/>
                <a:cs typeface="Consolas"/>
                <a:sym typeface="Consolas"/>
              </a:rPr>
              <a:t>sandBox.makeRootRealm</a:t>
            </a:r>
            <a:r>
              <a:rPr lang="en-US" kern="0" dirty="0">
                <a:solidFill>
                  <a:srgbClr val="000000"/>
                </a:solidFill>
                <a:highlight>
                  <a:srgbClr val="FFFFFF"/>
                </a:highlight>
                <a:latin typeface="Consolas"/>
                <a:ea typeface="Consolas"/>
                <a:cs typeface="Consolas"/>
                <a:sym typeface="Consolas"/>
              </a:rPr>
              <a:t>();</a:t>
            </a:r>
            <a:br>
              <a:rPr lang="en-US" kern="0" dirty="0">
                <a:solidFill>
                  <a:srgbClr val="000000"/>
                </a:solidFill>
                <a:highlight>
                  <a:srgbClr val="FFFFFF"/>
                </a:highlight>
                <a:latin typeface="Consolas"/>
                <a:ea typeface="Consolas"/>
                <a:cs typeface="Consolas"/>
                <a:sym typeface="Consolas"/>
              </a:rPr>
            </a:br>
            <a:r>
              <a:rPr lang="en-US" kern="0" dirty="0">
                <a:solidFill>
                  <a:srgbClr val="1C00CF"/>
                </a:solidFill>
                <a:highlight>
                  <a:srgbClr val="FFFFFF"/>
                </a:highlight>
                <a:latin typeface="Consolas"/>
                <a:ea typeface="Consolas"/>
                <a:cs typeface="Consolas"/>
                <a:sym typeface="Consolas"/>
              </a:rPr>
              <a:t>3</a:t>
            </a:r>
            <a:r>
              <a:rPr lang="en-US" kern="0" dirty="0">
                <a:solidFill>
                  <a:srgbClr val="000000"/>
                </a:solidFill>
                <a:highlight>
                  <a:srgbClr val="FFFFFF"/>
                </a:highlight>
                <a:latin typeface="Consolas"/>
                <a:ea typeface="Consolas"/>
                <a:cs typeface="Consolas"/>
                <a:sym typeface="Consolas"/>
              </a:rPr>
              <a:t>:  </a:t>
            </a:r>
            <a:r>
              <a:rPr lang="en-US" kern="0" dirty="0" err="1">
                <a:solidFill>
                  <a:srgbClr val="000000"/>
                </a:solidFill>
                <a:highlight>
                  <a:srgbClr val="FFFFFF"/>
                </a:highlight>
                <a:latin typeface="Consolas"/>
                <a:ea typeface="Consolas"/>
                <a:cs typeface="Consolas"/>
                <a:sym typeface="Consolas"/>
              </a:rPr>
              <a:t>realm.evaluate</a:t>
            </a:r>
            <a:r>
              <a:rPr lang="en-US" kern="0" dirty="0">
                <a:solidFill>
                  <a:srgbClr val="000000"/>
                </a:solidFill>
                <a:highlight>
                  <a:srgbClr val="FFFFFF"/>
                </a:highlight>
                <a:latin typeface="Consolas"/>
                <a:ea typeface="Consolas"/>
                <a:cs typeface="Consolas"/>
                <a:sym typeface="Consolas"/>
              </a:rPr>
              <a:t>(</a:t>
            </a:r>
            <a:br>
              <a:rPr lang="en-US" kern="0" dirty="0">
                <a:solidFill>
                  <a:srgbClr val="000000"/>
                </a:solidFill>
                <a:highlight>
                  <a:srgbClr val="FFFFFF"/>
                </a:highlight>
                <a:latin typeface="Consolas"/>
                <a:ea typeface="Consolas"/>
                <a:cs typeface="Consolas"/>
                <a:sym typeface="Consolas"/>
              </a:rPr>
            </a:br>
            <a:r>
              <a:rPr lang="en-US" kern="0" dirty="0">
                <a:solidFill>
                  <a:srgbClr val="1C00CF"/>
                </a:solidFill>
                <a:highlight>
                  <a:srgbClr val="FFFFFF"/>
                </a:highlight>
                <a:latin typeface="Consolas"/>
                <a:ea typeface="Consolas"/>
                <a:cs typeface="Consolas"/>
                <a:sym typeface="Consolas"/>
              </a:rPr>
              <a:t>4</a:t>
            </a:r>
            <a:r>
              <a:rPr lang="en-US" kern="0" dirty="0">
                <a:solidFill>
                  <a:srgbClr val="000000"/>
                </a:solidFill>
                <a:highlight>
                  <a:srgbClr val="FFFFFF"/>
                </a:highlight>
                <a:latin typeface="Consolas"/>
                <a:ea typeface="Consolas"/>
                <a:cs typeface="Consolas"/>
                <a:sym typeface="Consolas"/>
              </a:rPr>
              <a:t>:         </a:t>
            </a:r>
            <a:r>
              <a:rPr lang="en-US" kern="0" dirty="0">
                <a:solidFill>
                  <a:srgbClr val="C41A16"/>
                </a:solidFill>
                <a:highlight>
                  <a:srgbClr val="FFFFFF"/>
                </a:highlight>
                <a:latin typeface="Consolas"/>
                <a:ea typeface="Consolas"/>
                <a:cs typeface="Consolas"/>
                <a:sym typeface="Consolas"/>
              </a:rPr>
              <a:t>`log("foo");`</a:t>
            </a:r>
            <a:r>
              <a:rPr lang="en-US" kern="0" dirty="0">
                <a:solidFill>
                  <a:srgbClr val="000000"/>
                </a:solidFill>
                <a:highlight>
                  <a:srgbClr val="FFFFFF"/>
                </a:highlight>
                <a:latin typeface="Consolas"/>
                <a:ea typeface="Consolas"/>
                <a:cs typeface="Consolas"/>
                <a:sym typeface="Consolas"/>
              </a:rPr>
              <a:t> </a:t>
            </a:r>
            <a:br>
              <a:rPr lang="en-US" kern="0" dirty="0">
                <a:solidFill>
                  <a:srgbClr val="000000"/>
                </a:solidFill>
                <a:highlight>
                  <a:srgbClr val="FFFFFF"/>
                </a:highlight>
                <a:latin typeface="Consolas"/>
                <a:ea typeface="Consolas"/>
                <a:cs typeface="Consolas"/>
                <a:sym typeface="Consolas"/>
              </a:rPr>
            </a:br>
            <a:r>
              <a:rPr lang="en-US" kern="0" dirty="0">
                <a:solidFill>
                  <a:srgbClr val="1C00CF"/>
                </a:solidFill>
                <a:highlight>
                  <a:srgbClr val="FFFFFF"/>
                </a:highlight>
                <a:latin typeface="Consolas"/>
                <a:ea typeface="Consolas"/>
                <a:cs typeface="Consolas"/>
                <a:sym typeface="Consolas"/>
              </a:rPr>
              <a:t>5</a:t>
            </a:r>
            <a:r>
              <a:rPr lang="en-US" kern="0" dirty="0">
                <a:solidFill>
                  <a:srgbClr val="000000"/>
                </a:solidFill>
                <a:highlight>
                  <a:srgbClr val="FFFFFF"/>
                </a:highlight>
                <a:latin typeface="Consolas"/>
                <a:ea typeface="Consolas"/>
                <a:cs typeface="Consolas"/>
                <a:sym typeface="Consolas"/>
              </a:rPr>
              <a:t>:        , {</a:t>
            </a:r>
            <a:r>
              <a:rPr lang="en-US" kern="0" dirty="0">
                <a:solidFill>
                  <a:srgbClr val="5C2699"/>
                </a:solidFill>
                <a:highlight>
                  <a:srgbClr val="FFFFFF"/>
                </a:highlight>
                <a:latin typeface="Consolas"/>
                <a:ea typeface="Consolas"/>
                <a:cs typeface="Consolas"/>
                <a:sym typeface="Consolas"/>
              </a:rPr>
              <a:t>log</a:t>
            </a:r>
            <a:r>
              <a:rPr lang="en-US" kern="0" dirty="0">
                <a:solidFill>
                  <a:srgbClr val="000000"/>
                </a:solidFill>
                <a:highlight>
                  <a:srgbClr val="FFFFFF"/>
                </a:highlight>
                <a:latin typeface="Consolas"/>
                <a:ea typeface="Consolas"/>
                <a:cs typeface="Consolas"/>
                <a:sym typeface="Consolas"/>
              </a:rPr>
              <a:t> : </a:t>
            </a:r>
            <a:r>
              <a:rPr lang="en-US" kern="0" dirty="0" err="1">
                <a:solidFill>
                  <a:srgbClr val="5C2699"/>
                </a:solidFill>
                <a:highlight>
                  <a:srgbClr val="FFFFFF"/>
                </a:highlight>
                <a:latin typeface="Consolas"/>
                <a:ea typeface="Consolas"/>
                <a:cs typeface="Consolas"/>
                <a:sym typeface="Consolas"/>
              </a:rPr>
              <a:t>console</a:t>
            </a:r>
            <a:r>
              <a:rPr lang="en-US" kern="0" dirty="0" err="1">
                <a:solidFill>
                  <a:srgbClr val="000000"/>
                </a:solidFill>
                <a:highlight>
                  <a:srgbClr val="FFFFFF"/>
                </a:highlight>
                <a:latin typeface="Consolas"/>
                <a:ea typeface="Consolas"/>
                <a:cs typeface="Consolas"/>
                <a:sym typeface="Consolas"/>
              </a:rPr>
              <a:t>.log</a:t>
            </a:r>
            <a:r>
              <a:rPr lang="en-US" kern="0" dirty="0">
                <a:solidFill>
                  <a:srgbClr val="000000"/>
                </a:solidFill>
                <a:highlight>
                  <a:srgbClr val="FFFFFF"/>
                </a:highlight>
                <a:latin typeface="Consolas"/>
                <a:ea typeface="Consolas"/>
                <a:cs typeface="Consolas"/>
                <a:sym typeface="Consolas"/>
              </a:rPr>
              <a:t>}</a:t>
            </a:r>
            <a:br>
              <a:rPr lang="en-US" kern="0" dirty="0">
                <a:solidFill>
                  <a:srgbClr val="000000"/>
                </a:solidFill>
                <a:highlight>
                  <a:srgbClr val="FFFFFF"/>
                </a:highlight>
                <a:latin typeface="Consolas"/>
                <a:ea typeface="Consolas"/>
                <a:cs typeface="Consolas"/>
                <a:sym typeface="Consolas"/>
              </a:rPr>
            </a:br>
            <a:r>
              <a:rPr lang="en-US" kern="0" dirty="0">
                <a:solidFill>
                  <a:srgbClr val="1C00CF"/>
                </a:solidFill>
                <a:highlight>
                  <a:srgbClr val="FFFFFF"/>
                </a:highlight>
                <a:latin typeface="Consolas"/>
                <a:ea typeface="Consolas"/>
                <a:cs typeface="Consolas"/>
                <a:sym typeface="Consolas"/>
              </a:rPr>
              <a:t>6</a:t>
            </a:r>
            <a:r>
              <a:rPr lang="en-US" kern="0" dirty="0">
                <a:solidFill>
                  <a:srgbClr val="000000"/>
                </a:solidFill>
                <a:highlight>
                  <a:srgbClr val="FFFFFF"/>
                </a:highlight>
                <a:latin typeface="Consolas"/>
                <a:ea typeface="Consolas"/>
                <a:cs typeface="Consolas"/>
                <a:sym typeface="Consolas"/>
              </a:rPr>
              <a:t>:  );</a:t>
            </a:r>
            <a:br>
              <a:rPr lang="en-US" kern="0" dirty="0">
                <a:solidFill>
                  <a:srgbClr val="000000"/>
                </a:solidFill>
                <a:highlight>
                  <a:srgbClr val="FFFFFF"/>
                </a:highlight>
                <a:latin typeface="Consolas"/>
                <a:ea typeface="Consolas"/>
                <a:cs typeface="Consolas"/>
                <a:sym typeface="Consolas"/>
              </a:rPr>
            </a:br>
            <a:endParaRPr lang="en-US" kern="0" dirty="0">
              <a:solidFill>
                <a:srgbClr val="000000"/>
              </a:solidFill>
              <a:latin typeface="Arial"/>
              <a:cs typeface="Arial"/>
              <a:sym typeface="Arial"/>
            </a:endParaRPr>
          </a:p>
        </p:txBody>
      </p:sp>
      <p:sp>
        <p:nvSpPr>
          <p:cNvPr id="36" name="Google Shape;167;p20">
            <a:extLst>
              <a:ext uri="{FF2B5EF4-FFF2-40B4-BE49-F238E27FC236}">
                <a16:creationId xmlns:a16="http://schemas.microsoft.com/office/drawing/2014/main" id="{2AA08D5B-CB3E-B149-B446-DA686D8BB9E4}"/>
              </a:ext>
            </a:extLst>
          </p:cNvPr>
          <p:cNvSpPr txBox="1"/>
          <p:nvPr/>
        </p:nvSpPr>
        <p:spPr>
          <a:xfrm>
            <a:off x="4218551" y="5586845"/>
            <a:ext cx="3752497" cy="436583"/>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400" kern="0" dirty="0">
                <a:solidFill>
                  <a:srgbClr val="000000"/>
                </a:solidFill>
                <a:latin typeface="Arial"/>
                <a:cs typeface="Arial"/>
                <a:sym typeface="Arial"/>
              </a:rPr>
              <a:t>Running code with endowments on a sandbox.</a:t>
            </a:r>
          </a:p>
        </p:txBody>
      </p:sp>
      <p:sp>
        <p:nvSpPr>
          <p:cNvPr id="39" name="Google Shape;168;p20">
            <a:extLst>
              <a:ext uri="{FF2B5EF4-FFF2-40B4-BE49-F238E27FC236}">
                <a16:creationId xmlns:a16="http://schemas.microsoft.com/office/drawing/2014/main" id="{50C3F07C-77D7-024E-AA94-82ED6E09F2DE}"/>
              </a:ext>
            </a:extLst>
          </p:cNvPr>
          <p:cNvSpPr/>
          <p:nvPr/>
        </p:nvSpPr>
        <p:spPr>
          <a:xfrm>
            <a:off x="4445982" y="4688284"/>
            <a:ext cx="2454546" cy="28587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1" dirty="0"/>
          </a:p>
        </p:txBody>
      </p:sp>
      <p:sp>
        <p:nvSpPr>
          <p:cNvPr id="40" name="Google Shape;170;p20">
            <a:extLst>
              <a:ext uri="{FF2B5EF4-FFF2-40B4-BE49-F238E27FC236}">
                <a16:creationId xmlns:a16="http://schemas.microsoft.com/office/drawing/2014/main" id="{7C0FF249-1CF4-C94C-9F64-F48ED96566AE}"/>
              </a:ext>
            </a:extLst>
          </p:cNvPr>
          <p:cNvSpPr txBox="1"/>
          <p:nvPr/>
        </p:nvSpPr>
        <p:spPr>
          <a:xfrm>
            <a:off x="7719631" y="4340089"/>
            <a:ext cx="1304448" cy="548295"/>
          </a:xfrm>
          <a:prstGeom prst="rect">
            <a:avLst/>
          </a:prstGeom>
          <a:noFill/>
          <a:ln w="19050" cap="flat" cmpd="sng">
            <a:solidFill>
              <a:srgbClr val="00C8FF"/>
            </a:solidFill>
            <a:prstDash val="dash"/>
            <a:round/>
            <a:headEnd type="none" w="sm" len="sm"/>
            <a:tailEnd type="none" w="sm" len="sm"/>
          </a:ln>
        </p:spPr>
        <p:txBody>
          <a:bodyPr spcFirstLastPara="1" wrap="square" lIns="91425" tIns="91425" rIns="91425" bIns="91425" anchor="ctr" anchorCtr="0">
            <a:noAutofit/>
          </a:bodyPr>
          <a:lstStyle/>
          <a:p>
            <a:pPr lvl="0" algn="ctr"/>
            <a:r>
              <a:rPr lang="en-US" sz="1600" b="1" dirty="0"/>
              <a:t>Endowments</a:t>
            </a:r>
          </a:p>
        </p:txBody>
      </p:sp>
      <p:cxnSp>
        <p:nvCxnSpPr>
          <p:cNvPr id="41" name="Google Shape;171;p20">
            <a:extLst>
              <a:ext uri="{FF2B5EF4-FFF2-40B4-BE49-F238E27FC236}">
                <a16:creationId xmlns:a16="http://schemas.microsoft.com/office/drawing/2014/main" id="{C8F822DC-F297-4F46-BB37-B3ABDFA5870C}"/>
              </a:ext>
            </a:extLst>
          </p:cNvPr>
          <p:cNvCxnSpPr>
            <a:cxnSpLocks/>
            <a:stCxn id="40" idx="1"/>
            <a:endCxn id="39" idx="3"/>
          </p:cNvCxnSpPr>
          <p:nvPr/>
        </p:nvCxnSpPr>
        <p:spPr>
          <a:xfrm flipH="1">
            <a:off x="6900528" y="4614237"/>
            <a:ext cx="819103" cy="216985"/>
          </a:xfrm>
          <a:prstGeom prst="straightConnector1">
            <a:avLst/>
          </a:prstGeom>
          <a:noFill/>
          <a:ln w="19050" cap="flat" cmpd="sng">
            <a:solidFill>
              <a:srgbClr val="00C8FF"/>
            </a:solidFill>
            <a:prstDash val="dash"/>
            <a:round/>
            <a:headEnd type="none" w="med" len="med"/>
            <a:tailEnd type="triangle" w="med" len="med"/>
          </a:ln>
        </p:spPr>
      </p:cxnSp>
    </p:spTree>
    <p:extLst>
      <p:ext uri="{BB962C8B-B14F-4D97-AF65-F5344CB8AC3E}">
        <p14:creationId xmlns:p14="http://schemas.microsoft.com/office/powerpoint/2010/main" val="330666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1000"/>
                                        <p:tgtEl>
                                          <p:spTgt spid="40"/>
                                        </p:tgtEl>
                                      </p:cBhvr>
                                    </p:animEffect>
                                  </p:childTnLst>
                                </p:cTn>
                              </p:par>
                              <p:par>
                                <p:cTn id="12" presetID="10" presetClass="entr" presetSubtype="0"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r>
              <a:rPr lang="en-US"/>
              <a:t>Motivation</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6</a:t>
            </a:fld>
            <a:endParaRPr lang="en-US"/>
          </a:p>
        </p:txBody>
      </p:sp>
      <p:sp>
        <p:nvSpPr>
          <p:cNvPr id="5" name="Textplatzhalter 4">
            <a:extLst>
              <a:ext uri="{FF2B5EF4-FFF2-40B4-BE49-F238E27FC236}">
                <a16:creationId xmlns:a16="http://schemas.microsoft.com/office/drawing/2014/main" id="{206572B5-5277-9D78-D263-3AAC3460B297}"/>
              </a:ext>
            </a:extLst>
          </p:cNvPr>
          <p:cNvSpPr>
            <a:spLocks noGrp="1"/>
          </p:cNvSpPr>
          <p:nvPr>
            <p:ph type="body" sz="quarter" idx="12"/>
          </p:nvPr>
        </p:nvSpPr>
        <p:spPr>
          <a:xfrm>
            <a:off x="1019175" y="1153965"/>
            <a:ext cx="10008321" cy="1560775"/>
          </a:xfrm>
        </p:spPr>
        <p:txBody>
          <a:bodyPr/>
          <a:lstStyle/>
          <a:p>
            <a:pPr marL="457200" lvl="0" indent="-342900">
              <a:lnSpc>
                <a:spcPct val="115000"/>
              </a:lnSpc>
              <a:spcBef>
                <a:spcPts val="0"/>
              </a:spcBef>
              <a:buClr>
                <a:schemeClr val="dk2"/>
              </a:buClr>
              <a:buSzPts val="1800"/>
              <a:buChar char="●"/>
            </a:pPr>
            <a:r>
              <a:rPr lang="en-US" dirty="0">
                <a:solidFill>
                  <a:srgbClr val="292929"/>
                </a:solidFill>
              </a:rPr>
              <a:t>JavaScript is </a:t>
            </a:r>
            <a:r>
              <a:rPr lang="en-US" dirty="0"/>
              <a:t>widely-used in security-critical scenarios</a:t>
            </a:r>
            <a:endParaRPr lang="en-US" dirty="0">
              <a:solidFill>
                <a:srgbClr val="292929"/>
              </a:solidFill>
            </a:endParaRPr>
          </a:p>
          <a:p>
            <a:pPr marL="457200" lvl="0" indent="-342900">
              <a:lnSpc>
                <a:spcPct val="115000"/>
              </a:lnSpc>
              <a:spcBef>
                <a:spcPts val="0"/>
              </a:spcBef>
              <a:buClr>
                <a:schemeClr val="dk2"/>
              </a:buClr>
              <a:buSzPts val="1800"/>
              <a:buChar char="●"/>
            </a:pPr>
            <a:r>
              <a:rPr lang="en-US" dirty="0">
                <a:solidFill>
                  <a:srgbClr val="292929"/>
                </a:solidFill>
              </a:rPr>
              <a:t>It provides </a:t>
            </a:r>
            <a:r>
              <a:rPr lang="en-US" b="1" dirty="0">
                <a:solidFill>
                  <a:srgbClr val="292929"/>
                </a:solidFill>
              </a:rPr>
              <a:t>cheap</a:t>
            </a:r>
            <a:r>
              <a:rPr lang="en-US" dirty="0">
                <a:solidFill>
                  <a:srgbClr val="292929"/>
                </a:solidFill>
              </a:rPr>
              <a:t> </a:t>
            </a:r>
            <a:r>
              <a:rPr lang="en-US" b="1" dirty="0">
                <a:solidFill>
                  <a:srgbClr val="292929"/>
                </a:solidFill>
              </a:rPr>
              <a:t>security</a:t>
            </a:r>
            <a:r>
              <a:rPr lang="en-US" dirty="0">
                <a:solidFill>
                  <a:srgbClr val="292929"/>
                </a:solidFill>
              </a:rPr>
              <a:t> </a:t>
            </a:r>
            <a:r>
              <a:rPr lang="en-US" b="1" dirty="0">
                <a:solidFill>
                  <a:srgbClr val="292929"/>
                </a:solidFill>
              </a:rPr>
              <a:t>solution</a:t>
            </a:r>
          </a:p>
          <a:p>
            <a:pPr marL="457200" indent="-342900">
              <a:lnSpc>
                <a:spcPct val="115000"/>
              </a:lnSpc>
              <a:spcBef>
                <a:spcPts val="0"/>
              </a:spcBef>
              <a:buClr>
                <a:schemeClr val="dk2"/>
              </a:buClr>
              <a:buSzPts val="1800"/>
              <a:buFont typeface="Arial" panose="020B0604020202020204" pitchFamily="34" charset="0"/>
              <a:buChar char="●"/>
            </a:pPr>
            <a:r>
              <a:rPr lang="en-US" b="1" dirty="0">
                <a:solidFill>
                  <a:srgbClr val="292929"/>
                </a:solidFill>
              </a:rPr>
              <a:t>Scarcity of testing </a:t>
            </a:r>
            <a:r>
              <a:rPr lang="en-US" dirty="0">
                <a:solidFill>
                  <a:srgbClr val="292929"/>
                </a:solidFill>
              </a:rPr>
              <a:t>JavaScript sandboxes, especially the server-side</a:t>
            </a:r>
          </a:p>
        </p:txBody>
      </p:sp>
      <p:sp>
        <p:nvSpPr>
          <p:cNvPr id="7" name="Google Shape;192;p21">
            <a:extLst>
              <a:ext uri="{FF2B5EF4-FFF2-40B4-BE49-F238E27FC236}">
                <a16:creationId xmlns:a16="http://schemas.microsoft.com/office/drawing/2014/main" id="{99753E9D-1883-C746-910B-837F2E91111F}"/>
              </a:ext>
            </a:extLst>
          </p:cNvPr>
          <p:cNvSpPr txBox="1"/>
          <p:nvPr/>
        </p:nvSpPr>
        <p:spPr>
          <a:xfrm>
            <a:off x="1558147" y="4954130"/>
            <a:ext cx="1918217" cy="5693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t>Cloud</a:t>
            </a:r>
          </a:p>
          <a:p>
            <a:pPr algn="ctr"/>
            <a:r>
              <a:rPr lang="de-DE" sz="1100" b="1" dirty="0">
                <a:hlinkClick r:id="rId3"/>
              </a:rPr>
              <a:t>Zscaler</a:t>
            </a:r>
            <a:endParaRPr lang="de-DE" sz="1100" b="1" dirty="0">
              <a:hlinkClick r:id="rId4"/>
            </a:endParaRPr>
          </a:p>
        </p:txBody>
      </p:sp>
      <p:pic>
        <p:nvPicPr>
          <p:cNvPr id="8" name="Google Shape;179;p21">
            <a:extLst>
              <a:ext uri="{FF2B5EF4-FFF2-40B4-BE49-F238E27FC236}">
                <a16:creationId xmlns:a16="http://schemas.microsoft.com/office/drawing/2014/main" id="{37B49C16-C1C4-DA46-B1CF-7087586031D6}"/>
              </a:ext>
            </a:extLst>
          </p:cNvPr>
          <p:cNvPicPr preferRelativeResize="0"/>
          <p:nvPr/>
        </p:nvPicPr>
        <p:blipFill>
          <a:blip r:embed="rId5">
            <a:alphaModFix/>
          </a:blip>
          <a:stretch>
            <a:fillRect/>
          </a:stretch>
        </p:blipFill>
        <p:spPr>
          <a:xfrm>
            <a:off x="3788108" y="2853792"/>
            <a:ext cx="2098524" cy="2993350"/>
          </a:xfrm>
          <a:prstGeom prst="rect">
            <a:avLst/>
          </a:prstGeom>
          <a:noFill/>
          <a:ln>
            <a:noFill/>
          </a:ln>
        </p:spPr>
      </p:pic>
      <p:sp>
        <p:nvSpPr>
          <p:cNvPr id="9" name="Google Shape;188;p21">
            <a:extLst>
              <a:ext uri="{FF2B5EF4-FFF2-40B4-BE49-F238E27FC236}">
                <a16:creationId xmlns:a16="http://schemas.microsoft.com/office/drawing/2014/main" id="{8975F193-BEC2-9C43-9DAB-9BC0372DDF17}"/>
              </a:ext>
            </a:extLst>
          </p:cNvPr>
          <p:cNvSpPr txBox="1"/>
          <p:nvPr/>
        </p:nvSpPr>
        <p:spPr>
          <a:xfrm>
            <a:off x="4156235" y="5939367"/>
            <a:ext cx="13623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t>IoT</a:t>
            </a:r>
          </a:p>
          <a:p>
            <a:pPr marL="0" lvl="0" indent="0" algn="ctr" rtl="0">
              <a:spcBef>
                <a:spcPts val="0"/>
              </a:spcBef>
              <a:spcAft>
                <a:spcPts val="0"/>
              </a:spcAft>
              <a:buNone/>
            </a:pPr>
            <a:r>
              <a:rPr lang="en-US" sz="1100" u="sng">
                <a:solidFill>
                  <a:schemeClr val="hlink"/>
                </a:solidFill>
                <a:hlinkClick r:id="rId6"/>
              </a:rPr>
              <a:t>NodeRED</a:t>
            </a:r>
            <a:endParaRPr lang="en-US" sz="1100"/>
          </a:p>
          <a:p>
            <a:pPr marL="0" lvl="0" indent="0" algn="ctr" rtl="0">
              <a:spcBef>
                <a:spcPts val="0"/>
              </a:spcBef>
              <a:spcAft>
                <a:spcPts val="0"/>
              </a:spcAft>
              <a:buNone/>
            </a:pPr>
            <a:r>
              <a:rPr lang="en-US" sz="1100" u="sng">
                <a:solidFill>
                  <a:schemeClr val="hlink"/>
                </a:solidFill>
                <a:hlinkClick r:id="rId7"/>
              </a:rPr>
              <a:t>Moddable XS</a:t>
            </a:r>
            <a:endParaRPr lang="en-US" sz="1100"/>
          </a:p>
        </p:txBody>
      </p:sp>
      <p:pic>
        <p:nvPicPr>
          <p:cNvPr id="10" name="Google Shape;178;p21">
            <a:extLst>
              <a:ext uri="{FF2B5EF4-FFF2-40B4-BE49-F238E27FC236}">
                <a16:creationId xmlns:a16="http://schemas.microsoft.com/office/drawing/2014/main" id="{30782B3D-735D-3E43-B496-32EF2B9D36D7}"/>
              </a:ext>
            </a:extLst>
          </p:cNvPr>
          <p:cNvPicPr preferRelativeResize="0"/>
          <p:nvPr/>
        </p:nvPicPr>
        <p:blipFill>
          <a:blip r:embed="rId8">
            <a:alphaModFix/>
          </a:blip>
          <a:stretch>
            <a:fillRect/>
          </a:stretch>
        </p:blipFill>
        <p:spPr>
          <a:xfrm>
            <a:off x="6096000" y="4206425"/>
            <a:ext cx="1823875" cy="1823875"/>
          </a:xfrm>
          <a:prstGeom prst="rect">
            <a:avLst/>
          </a:prstGeom>
          <a:noFill/>
          <a:ln>
            <a:noFill/>
          </a:ln>
        </p:spPr>
      </p:pic>
      <p:sp>
        <p:nvSpPr>
          <p:cNvPr id="11" name="Google Shape;189;p21">
            <a:extLst>
              <a:ext uri="{FF2B5EF4-FFF2-40B4-BE49-F238E27FC236}">
                <a16:creationId xmlns:a16="http://schemas.microsoft.com/office/drawing/2014/main" id="{A6E6F911-1025-D54E-A182-2B665CD85A2B}"/>
              </a:ext>
            </a:extLst>
          </p:cNvPr>
          <p:cNvSpPr txBox="1"/>
          <p:nvPr/>
        </p:nvSpPr>
        <p:spPr>
          <a:xfrm>
            <a:off x="6514737" y="6030300"/>
            <a:ext cx="986400" cy="5693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t>Blockchain</a:t>
            </a:r>
            <a:r>
              <a:rPr lang="en-US" sz="1100"/>
              <a:t> </a:t>
            </a:r>
            <a:r>
              <a:rPr lang="en-US" sz="1100" u="sng">
                <a:solidFill>
                  <a:schemeClr val="hlink"/>
                </a:solidFill>
                <a:hlinkClick r:id="rId9"/>
              </a:rPr>
              <a:t>Embark</a:t>
            </a:r>
            <a:r>
              <a:rPr lang="en-US" sz="1100">
                <a:solidFill>
                  <a:schemeClr val="dk1"/>
                </a:solidFill>
              </a:rPr>
              <a:t> </a:t>
            </a:r>
            <a:endParaRPr lang="en-US" sz="1100"/>
          </a:p>
        </p:txBody>
      </p:sp>
      <p:grpSp>
        <p:nvGrpSpPr>
          <p:cNvPr id="12" name="Google Shape;180;p21">
            <a:extLst>
              <a:ext uri="{FF2B5EF4-FFF2-40B4-BE49-F238E27FC236}">
                <a16:creationId xmlns:a16="http://schemas.microsoft.com/office/drawing/2014/main" id="{419027A5-17F1-694F-88C3-0F78E4951F89}"/>
              </a:ext>
            </a:extLst>
          </p:cNvPr>
          <p:cNvGrpSpPr/>
          <p:nvPr/>
        </p:nvGrpSpPr>
        <p:grpSpPr>
          <a:xfrm>
            <a:off x="7988954" y="2678434"/>
            <a:ext cx="2384975" cy="2169275"/>
            <a:chOff x="6557875" y="1755838"/>
            <a:chExt cx="2384975" cy="2169275"/>
          </a:xfrm>
        </p:grpSpPr>
        <p:pic>
          <p:nvPicPr>
            <p:cNvPr id="13" name="Google Shape;181;p21">
              <a:extLst>
                <a:ext uri="{FF2B5EF4-FFF2-40B4-BE49-F238E27FC236}">
                  <a16:creationId xmlns:a16="http://schemas.microsoft.com/office/drawing/2014/main" id="{5910B8AC-DDDA-3C41-AC63-F66308383604}"/>
                </a:ext>
              </a:extLst>
            </p:cNvPr>
            <p:cNvPicPr preferRelativeResize="0"/>
            <p:nvPr/>
          </p:nvPicPr>
          <p:blipFill>
            <a:blip r:embed="rId10">
              <a:alphaModFix/>
            </a:blip>
            <a:stretch>
              <a:fillRect/>
            </a:stretch>
          </p:blipFill>
          <p:spPr>
            <a:xfrm>
              <a:off x="6557875" y="2046963"/>
              <a:ext cx="1878150" cy="1878150"/>
            </a:xfrm>
            <a:prstGeom prst="rect">
              <a:avLst/>
            </a:prstGeom>
            <a:noFill/>
            <a:ln>
              <a:noFill/>
            </a:ln>
          </p:spPr>
        </p:pic>
        <p:pic>
          <p:nvPicPr>
            <p:cNvPr id="14" name="Google Shape;182;p21">
              <a:extLst>
                <a:ext uri="{FF2B5EF4-FFF2-40B4-BE49-F238E27FC236}">
                  <a16:creationId xmlns:a16="http://schemas.microsoft.com/office/drawing/2014/main" id="{00824EDD-6CAE-6144-83F1-86687AE578FF}"/>
                </a:ext>
              </a:extLst>
            </p:cNvPr>
            <p:cNvPicPr preferRelativeResize="0"/>
            <p:nvPr/>
          </p:nvPicPr>
          <p:blipFill>
            <a:blip r:embed="rId11">
              <a:alphaModFix/>
            </a:blip>
            <a:stretch>
              <a:fillRect/>
            </a:stretch>
          </p:blipFill>
          <p:spPr>
            <a:xfrm>
              <a:off x="8000926" y="3152511"/>
              <a:ext cx="633550" cy="633550"/>
            </a:xfrm>
            <a:prstGeom prst="rect">
              <a:avLst/>
            </a:prstGeom>
            <a:noFill/>
            <a:ln>
              <a:noFill/>
            </a:ln>
          </p:spPr>
        </p:pic>
        <p:pic>
          <p:nvPicPr>
            <p:cNvPr id="15" name="Google Shape;183;p21">
              <a:extLst>
                <a:ext uri="{FF2B5EF4-FFF2-40B4-BE49-F238E27FC236}">
                  <a16:creationId xmlns:a16="http://schemas.microsoft.com/office/drawing/2014/main" id="{77218ABA-CF4C-FA4F-BF0B-58BDF1B35076}"/>
                </a:ext>
              </a:extLst>
            </p:cNvPr>
            <p:cNvPicPr preferRelativeResize="0"/>
            <p:nvPr/>
          </p:nvPicPr>
          <p:blipFill rotWithShape="1">
            <a:blip r:embed="rId12">
              <a:alphaModFix/>
            </a:blip>
            <a:srcRect l="16990" t="11235" r="21625" b="17427"/>
            <a:stretch/>
          </p:blipFill>
          <p:spPr>
            <a:xfrm>
              <a:off x="7434000" y="1755838"/>
              <a:ext cx="1508850" cy="1753400"/>
            </a:xfrm>
            <a:prstGeom prst="rect">
              <a:avLst/>
            </a:prstGeom>
            <a:noFill/>
            <a:ln>
              <a:noFill/>
            </a:ln>
          </p:spPr>
        </p:pic>
      </p:grpSp>
      <p:sp>
        <p:nvSpPr>
          <p:cNvPr id="16" name="Google Shape;190;p21">
            <a:extLst>
              <a:ext uri="{FF2B5EF4-FFF2-40B4-BE49-F238E27FC236}">
                <a16:creationId xmlns:a16="http://schemas.microsoft.com/office/drawing/2014/main" id="{3CB0DF68-7D80-2748-B707-2BCFC48FFFCF}"/>
              </a:ext>
            </a:extLst>
          </p:cNvPr>
          <p:cNvSpPr txBox="1"/>
          <p:nvPr/>
        </p:nvSpPr>
        <p:spPr>
          <a:xfrm>
            <a:off x="8231619" y="4696425"/>
            <a:ext cx="1721892"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t>Malware Analysis: </a:t>
            </a:r>
          </a:p>
          <a:p>
            <a:pPr marL="0" lvl="0" indent="0" algn="ctr" rtl="0">
              <a:spcBef>
                <a:spcPts val="0"/>
              </a:spcBef>
              <a:spcAft>
                <a:spcPts val="0"/>
              </a:spcAft>
              <a:buNone/>
            </a:pPr>
            <a:r>
              <a:rPr lang="en-US" sz="1100" u="sng">
                <a:solidFill>
                  <a:schemeClr val="hlink"/>
                </a:solidFill>
                <a:hlinkClick r:id="rId13"/>
              </a:rPr>
              <a:t>Box-js</a:t>
            </a:r>
            <a:endParaRPr lang="en-US" sz="1100"/>
          </a:p>
          <a:p>
            <a:pPr marL="0" lvl="0" indent="0" algn="ctr" rtl="0">
              <a:spcBef>
                <a:spcPts val="0"/>
              </a:spcBef>
              <a:spcAft>
                <a:spcPts val="0"/>
              </a:spcAft>
              <a:buNone/>
            </a:pPr>
            <a:r>
              <a:rPr lang="en-US" sz="1100" u="sng">
                <a:solidFill>
                  <a:schemeClr val="hlink"/>
                </a:solidFill>
                <a:hlinkClick r:id="rId14"/>
              </a:rPr>
              <a:t>Intel owl</a:t>
            </a:r>
            <a:endParaRPr lang="en-US" sz="1100"/>
          </a:p>
        </p:txBody>
      </p:sp>
      <p:pic>
        <p:nvPicPr>
          <p:cNvPr id="20" name="Picture 19">
            <a:extLst>
              <a:ext uri="{FF2B5EF4-FFF2-40B4-BE49-F238E27FC236}">
                <a16:creationId xmlns:a16="http://schemas.microsoft.com/office/drawing/2014/main" id="{0F1295B4-9E36-3C42-9FD4-F5C4F0FA0450}"/>
              </a:ext>
            </a:extLst>
          </p:cNvPr>
          <p:cNvPicPr>
            <a:picLocks noChangeAspect="1"/>
          </p:cNvPicPr>
          <p:nvPr/>
        </p:nvPicPr>
        <p:blipFill>
          <a:blip r:embed="rId15"/>
          <a:stretch>
            <a:fillRect/>
          </a:stretch>
        </p:blipFill>
        <p:spPr>
          <a:xfrm>
            <a:off x="1275231" y="2853792"/>
            <a:ext cx="2478337" cy="2478337"/>
          </a:xfrm>
          <a:prstGeom prst="rect">
            <a:avLst/>
          </a:prstGeom>
          <a:effectLst>
            <a:outerShdw blurRad="50800" dist="50800" dir="5400000" algn="ctr" rotWithShape="0">
              <a:srgbClr val="00C8FF"/>
            </a:outerShdw>
          </a:effectLst>
        </p:spPr>
      </p:pic>
    </p:spTree>
    <p:extLst>
      <p:ext uri="{BB962C8B-B14F-4D97-AF65-F5344CB8AC3E}">
        <p14:creationId xmlns:p14="http://schemas.microsoft.com/office/powerpoint/2010/main" val="1236796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1056827-B77E-4EAD-A595-A1814B801724}"/>
              </a:ext>
            </a:extLst>
          </p:cNvPr>
          <p:cNvPicPr>
            <a:picLocks noGrp="1" noChangeAspect="1"/>
          </p:cNvPicPr>
          <p:nvPr>
            <p:ph type="pic" sz="quarter" idx="25"/>
          </p:nvPr>
        </p:nvPicPr>
        <p:blipFill rotWithShape="1">
          <a:blip r:embed="rId2"/>
          <a:srcRect l="-42627" t="10852" r="-42613" b="3766"/>
          <a:stretch/>
        </p:blipFill>
        <p:spPr>
          <a:xfrm>
            <a:off x="1018799" y="584565"/>
            <a:ext cx="10153650" cy="4679948"/>
          </a:xfrm>
          <a:noFill/>
          <a:ln>
            <a:noFill/>
          </a:ln>
        </p:spPr>
      </p:pic>
      <p:sp>
        <p:nvSpPr>
          <p:cNvPr id="4" name="Footer Placeholder 3">
            <a:extLst>
              <a:ext uri="{FF2B5EF4-FFF2-40B4-BE49-F238E27FC236}">
                <a16:creationId xmlns:a16="http://schemas.microsoft.com/office/drawing/2014/main" id="{DC7F11FB-3E85-89CA-B568-E990E6B14258}"/>
              </a:ext>
            </a:extLst>
          </p:cNvPr>
          <p:cNvSpPr>
            <a:spLocks noGrp="1"/>
          </p:cNvSpPr>
          <p:nvPr>
            <p:ph type="ftr" sz="quarter" idx="26"/>
          </p:nvPr>
        </p:nvSpPr>
        <p:spPr/>
        <p:txBody>
          <a:bodyPr/>
          <a:lstStyle/>
          <a:p>
            <a:endParaRPr lang="en-US"/>
          </a:p>
        </p:txBody>
      </p:sp>
      <p:sp>
        <p:nvSpPr>
          <p:cNvPr id="5" name="Slide Number Placeholder 4">
            <a:extLst>
              <a:ext uri="{FF2B5EF4-FFF2-40B4-BE49-F238E27FC236}">
                <a16:creationId xmlns:a16="http://schemas.microsoft.com/office/drawing/2014/main" id="{43B8CE6C-2B1B-5FF1-D29D-765DB3792533}"/>
              </a:ext>
            </a:extLst>
          </p:cNvPr>
          <p:cNvSpPr>
            <a:spLocks noGrp="1"/>
          </p:cNvSpPr>
          <p:nvPr>
            <p:ph type="sldNum" sz="quarter" idx="27"/>
          </p:nvPr>
        </p:nvSpPr>
        <p:spPr/>
        <p:txBody>
          <a:bodyPr/>
          <a:lstStyle/>
          <a:p>
            <a:fld id="{52689698-0BB7-BE4D-A8C0-0C9B085F3959}" type="slidenum">
              <a:rPr lang="de-DE" smtClean="0"/>
              <a:pPr/>
              <a:t>7</a:t>
            </a:fld>
            <a:endParaRPr lang="de-DE"/>
          </a:p>
        </p:txBody>
      </p:sp>
      <p:sp>
        <p:nvSpPr>
          <p:cNvPr id="2" name="TextBox 1">
            <a:extLst>
              <a:ext uri="{FF2B5EF4-FFF2-40B4-BE49-F238E27FC236}">
                <a16:creationId xmlns:a16="http://schemas.microsoft.com/office/drawing/2014/main" id="{B85AB7C5-8B37-93EA-3407-E48F328DFA36}"/>
              </a:ext>
            </a:extLst>
          </p:cNvPr>
          <p:cNvSpPr txBox="1"/>
          <p:nvPr/>
        </p:nvSpPr>
        <p:spPr>
          <a:xfrm>
            <a:off x="1795711" y="5440691"/>
            <a:ext cx="8972328" cy="400110"/>
          </a:xfrm>
          <a:prstGeom prst="rect">
            <a:avLst/>
          </a:prstGeom>
          <a:noFill/>
        </p:spPr>
        <p:txBody>
          <a:bodyPr wrap="none" rtlCol="0">
            <a:spAutoFit/>
          </a:bodyPr>
          <a:lstStyle/>
          <a:p>
            <a:pPr algn="l"/>
            <a:r>
              <a:rPr lang="en-US" sz="2000" b="0" i="0" dirty="0">
                <a:latin typeface="Montserrat" pitchFamily="2" charset="77"/>
              </a:rPr>
              <a:t>Now wait a second… </a:t>
            </a:r>
            <a:r>
              <a:rPr lang="en-US" sz="2000" b="1" i="0" dirty="0">
                <a:latin typeface="Montserrat" pitchFamily="2" charset="77"/>
              </a:rPr>
              <a:t>how can we test language security features?!</a:t>
            </a:r>
          </a:p>
        </p:txBody>
      </p:sp>
    </p:spTree>
    <p:extLst>
      <p:ext uri="{BB962C8B-B14F-4D97-AF65-F5344CB8AC3E}">
        <p14:creationId xmlns:p14="http://schemas.microsoft.com/office/powerpoint/2010/main" val="112946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p:txBody>
          <a:bodyPr/>
          <a:lstStyle/>
          <a:p>
            <a:r>
              <a:rPr lang="en-US" dirty="0"/>
              <a:t>Study of Isolation Solutions for JavaScript</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p:txBody>
          <a:bodyPr/>
          <a:lstStyle/>
          <a:p>
            <a:fld id="{52689698-0BB7-BE4D-A8C0-0C9B085F3959}" type="slidenum">
              <a:rPr lang="en-US" smtClean="0"/>
              <a:pPr/>
              <a:t>8</a:t>
            </a:fld>
            <a:endParaRPr lang="en-US" dirty="0"/>
          </a:p>
        </p:txBody>
      </p:sp>
      <p:grpSp>
        <p:nvGrpSpPr>
          <p:cNvPr id="21" name="Group 20">
            <a:extLst>
              <a:ext uri="{FF2B5EF4-FFF2-40B4-BE49-F238E27FC236}">
                <a16:creationId xmlns:a16="http://schemas.microsoft.com/office/drawing/2014/main" id="{CD0F0725-6EA8-4A4E-BC07-028B15AB9755}"/>
              </a:ext>
            </a:extLst>
          </p:cNvPr>
          <p:cNvGrpSpPr/>
          <p:nvPr/>
        </p:nvGrpSpPr>
        <p:grpSpPr>
          <a:xfrm>
            <a:off x="1263351" y="1064739"/>
            <a:ext cx="4370107" cy="2631998"/>
            <a:chOff x="1263351" y="1064739"/>
            <a:chExt cx="4370107" cy="2631998"/>
          </a:xfrm>
        </p:grpSpPr>
        <p:pic>
          <p:nvPicPr>
            <p:cNvPr id="14" name="Picture 13">
              <a:extLst>
                <a:ext uri="{FF2B5EF4-FFF2-40B4-BE49-F238E27FC236}">
                  <a16:creationId xmlns:a16="http://schemas.microsoft.com/office/drawing/2014/main" id="{CA2B8AE2-5AB7-BD4B-AF5D-497C3090DB56}"/>
                </a:ext>
              </a:extLst>
            </p:cNvPr>
            <p:cNvPicPr>
              <a:picLocks noChangeAspect="1"/>
            </p:cNvPicPr>
            <p:nvPr/>
          </p:nvPicPr>
          <p:blipFill rotWithShape="1">
            <a:blip r:embed="rId3"/>
            <a:srcRect l="20789" t="6229" r="5762" b="8995"/>
            <a:stretch/>
          </p:blipFill>
          <p:spPr>
            <a:xfrm>
              <a:off x="2520496" y="1064739"/>
              <a:ext cx="1855818" cy="2142016"/>
            </a:xfrm>
            <a:prstGeom prst="rect">
              <a:avLst/>
            </a:prstGeom>
          </p:spPr>
        </p:pic>
        <p:sp>
          <p:nvSpPr>
            <p:cNvPr id="15" name="TextBox 14">
              <a:extLst>
                <a:ext uri="{FF2B5EF4-FFF2-40B4-BE49-F238E27FC236}">
                  <a16:creationId xmlns:a16="http://schemas.microsoft.com/office/drawing/2014/main" id="{04CC67F7-A2AA-2A44-97DA-CCCDB60223B3}"/>
                </a:ext>
              </a:extLst>
            </p:cNvPr>
            <p:cNvSpPr txBox="1"/>
            <p:nvPr/>
          </p:nvSpPr>
          <p:spPr>
            <a:xfrm>
              <a:off x="1263351" y="3296627"/>
              <a:ext cx="4370107" cy="400110"/>
            </a:xfrm>
            <a:prstGeom prst="rect">
              <a:avLst/>
            </a:prstGeom>
            <a:noFill/>
          </p:spPr>
          <p:txBody>
            <a:bodyPr wrap="none" rtlCol="0">
              <a:spAutoFit/>
            </a:bodyPr>
            <a:lstStyle/>
            <a:p>
              <a:pPr algn="l"/>
              <a:r>
                <a:rPr lang="en-US" sz="2000" b="0" i="0" dirty="0">
                  <a:latin typeface="Montserrat" pitchFamily="2" charset="77"/>
                </a:rPr>
                <a:t>Read sandboxes documentation</a:t>
              </a:r>
            </a:p>
          </p:txBody>
        </p:sp>
      </p:grpSp>
      <p:grpSp>
        <p:nvGrpSpPr>
          <p:cNvPr id="23" name="Group 22">
            <a:extLst>
              <a:ext uri="{FF2B5EF4-FFF2-40B4-BE49-F238E27FC236}">
                <a16:creationId xmlns:a16="http://schemas.microsoft.com/office/drawing/2014/main" id="{9824F383-8A1D-5846-B178-48DE598E03DD}"/>
              </a:ext>
            </a:extLst>
          </p:cNvPr>
          <p:cNvGrpSpPr/>
          <p:nvPr/>
        </p:nvGrpSpPr>
        <p:grpSpPr>
          <a:xfrm>
            <a:off x="833745" y="3786610"/>
            <a:ext cx="5229317" cy="2547295"/>
            <a:chOff x="833745" y="3786610"/>
            <a:chExt cx="5229317" cy="2547295"/>
          </a:xfrm>
        </p:grpSpPr>
        <p:pic>
          <p:nvPicPr>
            <p:cNvPr id="8" name="Picture 7">
              <a:extLst>
                <a:ext uri="{FF2B5EF4-FFF2-40B4-BE49-F238E27FC236}">
                  <a16:creationId xmlns:a16="http://schemas.microsoft.com/office/drawing/2014/main" id="{42FAD7E8-8C9F-9B4B-919B-9DCF118BD694}"/>
                </a:ext>
              </a:extLst>
            </p:cNvPr>
            <p:cNvPicPr>
              <a:picLocks noChangeAspect="1"/>
            </p:cNvPicPr>
            <p:nvPr/>
          </p:nvPicPr>
          <p:blipFill rotWithShape="1">
            <a:blip r:embed="rId4"/>
            <a:srcRect l="20742" t="8202" r="12647" b="14915"/>
            <a:stretch/>
          </p:blipFill>
          <p:spPr>
            <a:xfrm>
              <a:off x="2520496" y="3786610"/>
              <a:ext cx="1855819" cy="2142017"/>
            </a:xfrm>
            <a:prstGeom prst="rect">
              <a:avLst/>
            </a:prstGeom>
          </p:spPr>
        </p:pic>
        <p:sp>
          <p:nvSpPr>
            <p:cNvPr id="17" name="TextBox 16">
              <a:extLst>
                <a:ext uri="{FF2B5EF4-FFF2-40B4-BE49-F238E27FC236}">
                  <a16:creationId xmlns:a16="http://schemas.microsoft.com/office/drawing/2014/main" id="{14E79477-11B9-0A43-8342-1957BDF0984F}"/>
                </a:ext>
              </a:extLst>
            </p:cNvPr>
            <p:cNvSpPr txBox="1"/>
            <p:nvPr/>
          </p:nvSpPr>
          <p:spPr>
            <a:xfrm>
              <a:off x="833745" y="5933795"/>
              <a:ext cx="5229317" cy="400110"/>
            </a:xfrm>
            <a:prstGeom prst="rect">
              <a:avLst/>
            </a:prstGeom>
            <a:noFill/>
          </p:spPr>
          <p:txBody>
            <a:bodyPr wrap="none" rtlCol="0">
              <a:spAutoFit/>
            </a:bodyPr>
            <a:lstStyle/>
            <a:p>
              <a:pPr algn="l"/>
              <a:r>
                <a:rPr lang="en-US" sz="2000" b="0" i="0" dirty="0">
                  <a:latin typeface="Montserrat" pitchFamily="2" charset="77"/>
                </a:rPr>
                <a:t>Understand the sandboxes’ capabilities</a:t>
              </a:r>
            </a:p>
          </p:txBody>
        </p:sp>
      </p:grpSp>
      <p:grpSp>
        <p:nvGrpSpPr>
          <p:cNvPr id="24" name="Group 23">
            <a:extLst>
              <a:ext uri="{FF2B5EF4-FFF2-40B4-BE49-F238E27FC236}">
                <a16:creationId xmlns:a16="http://schemas.microsoft.com/office/drawing/2014/main" id="{AB49D388-6DB0-EB4D-8EE6-15147D04D22C}"/>
              </a:ext>
            </a:extLst>
          </p:cNvPr>
          <p:cNvGrpSpPr/>
          <p:nvPr/>
        </p:nvGrpSpPr>
        <p:grpSpPr>
          <a:xfrm>
            <a:off x="6884598" y="3696737"/>
            <a:ext cx="4007828" cy="2650737"/>
            <a:chOff x="6884598" y="3696737"/>
            <a:chExt cx="4007828" cy="2650737"/>
          </a:xfrm>
        </p:grpSpPr>
        <p:pic>
          <p:nvPicPr>
            <p:cNvPr id="12" name="Picture 11">
              <a:extLst>
                <a:ext uri="{FF2B5EF4-FFF2-40B4-BE49-F238E27FC236}">
                  <a16:creationId xmlns:a16="http://schemas.microsoft.com/office/drawing/2014/main" id="{2C5D3EC7-08A0-044E-BAD1-6DF2446EC6C0}"/>
                </a:ext>
              </a:extLst>
            </p:cNvPr>
            <p:cNvPicPr>
              <a:picLocks noChangeAspect="1"/>
            </p:cNvPicPr>
            <p:nvPr/>
          </p:nvPicPr>
          <p:blipFill rotWithShape="1">
            <a:blip r:embed="rId5"/>
            <a:srcRect l="18098" t="4776" r="15291" b="18341"/>
            <a:stretch/>
          </p:blipFill>
          <p:spPr>
            <a:xfrm>
              <a:off x="7934955" y="3696737"/>
              <a:ext cx="1855818" cy="2142016"/>
            </a:xfrm>
            <a:prstGeom prst="rect">
              <a:avLst/>
            </a:prstGeom>
          </p:spPr>
        </p:pic>
        <p:sp>
          <p:nvSpPr>
            <p:cNvPr id="18" name="TextBox 17">
              <a:extLst>
                <a:ext uri="{FF2B5EF4-FFF2-40B4-BE49-F238E27FC236}">
                  <a16:creationId xmlns:a16="http://schemas.microsoft.com/office/drawing/2014/main" id="{A7CCB32F-E349-894A-9671-E375A15FC62B}"/>
                </a:ext>
              </a:extLst>
            </p:cNvPr>
            <p:cNvSpPr txBox="1"/>
            <p:nvPr/>
          </p:nvSpPr>
          <p:spPr>
            <a:xfrm>
              <a:off x="6884598" y="5947364"/>
              <a:ext cx="4007828" cy="400110"/>
            </a:xfrm>
            <a:prstGeom prst="rect">
              <a:avLst/>
            </a:prstGeom>
            <a:noFill/>
          </p:spPr>
          <p:txBody>
            <a:bodyPr wrap="none" rtlCol="0">
              <a:spAutoFit/>
            </a:bodyPr>
            <a:lstStyle/>
            <a:p>
              <a:pPr algn="l"/>
              <a:r>
                <a:rPr lang="en-US" sz="2000" b="0" i="0" dirty="0">
                  <a:latin typeface="Montserrat" pitchFamily="2" charset="77"/>
                </a:rPr>
                <a:t>Audit sandboxes’ source code</a:t>
              </a:r>
            </a:p>
          </p:txBody>
        </p:sp>
      </p:grpSp>
      <p:grpSp>
        <p:nvGrpSpPr>
          <p:cNvPr id="22" name="Group 21">
            <a:extLst>
              <a:ext uri="{FF2B5EF4-FFF2-40B4-BE49-F238E27FC236}">
                <a16:creationId xmlns:a16="http://schemas.microsoft.com/office/drawing/2014/main" id="{28D0B71D-C7D3-764C-842C-FFDD6465A7CD}"/>
              </a:ext>
            </a:extLst>
          </p:cNvPr>
          <p:cNvGrpSpPr/>
          <p:nvPr/>
        </p:nvGrpSpPr>
        <p:grpSpPr>
          <a:xfrm>
            <a:off x="6165650" y="937305"/>
            <a:ext cx="5394425" cy="2759432"/>
            <a:chOff x="6165650" y="937305"/>
            <a:chExt cx="5394425" cy="2759432"/>
          </a:xfrm>
        </p:grpSpPr>
        <p:sp>
          <p:nvSpPr>
            <p:cNvPr id="16" name="TextBox 15">
              <a:extLst>
                <a:ext uri="{FF2B5EF4-FFF2-40B4-BE49-F238E27FC236}">
                  <a16:creationId xmlns:a16="http://schemas.microsoft.com/office/drawing/2014/main" id="{FB451AE9-6B1C-ED43-8D2E-12C23AADE261}"/>
                </a:ext>
              </a:extLst>
            </p:cNvPr>
            <p:cNvSpPr txBox="1"/>
            <p:nvPr/>
          </p:nvSpPr>
          <p:spPr>
            <a:xfrm>
              <a:off x="6165650" y="3296627"/>
              <a:ext cx="5394425" cy="400110"/>
            </a:xfrm>
            <a:prstGeom prst="rect">
              <a:avLst/>
            </a:prstGeom>
            <a:noFill/>
          </p:spPr>
          <p:txBody>
            <a:bodyPr wrap="none" rtlCol="0">
              <a:spAutoFit/>
            </a:bodyPr>
            <a:lstStyle/>
            <a:p>
              <a:pPr algn="l"/>
              <a:r>
                <a:rPr lang="en-US" sz="2000" b="0" i="0" dirty="0">
                  <a:latin typeface="Montserrat" pitchFamily="2" charset="77"/>
                </a:rPr>
                <a:t>Study the sandboxes vulnerabilities/fixes</a:t>
              </a:r>
            </a:p>
          </p:txBody>
        </p:sp>
        <p:pic>
          <p:nvPicPr>
            <p:cNvPr id="20" name="Picture 19">
              <a:extLst>
                <a:ext uri="{FF2B5EF4-FFF2-40B4-BE49-F238E27FC236}">
                  <a16:creationId xmlns:a16="http://schemas.microsoft.com/office/drawing/2014/main" id="{F2D1A23C-E027-544C-AB4B-371DCC3776ED}"/>
                </a:ext>
              </a:extLst>
            </p:cNvPr>
            <p:cNvPicPr>
              <a:picLocks noChangeAspect="1"/>
            </p:cNvPicPr>
            <p:nvPr/>
          </p:nvPicPr>
          <p:blipFill rotWithShape="1">
            <a:blip r:embed="rId6"/>
            <a:srcRect l="11925" t="10490" r="11681" b="15809"/>
            <a:stretch/>
          </p:blipFill>
          <p:spPr>
            <a:xfrm>
              <a:off x="7752733" y="937305"/>
              <a:ext cx="2220260" cy="2142016"/>
            </a:xfrm>
            <a:prstGeom prst="rect">
              <a:avLst/>
            </a:prstGeom>
          </p:spPr>
        </p:pic>
      </p:grpSp>
    </p:spTree>
    <p:extLst>
      <p:ext uri="{BB962C8B-B14F-4D97-AF65-F5344CB8AC3E}">
        <p14:creationId xmlns:p14="http://schemas.microsoft.com/office/powerpoint/2010/main" val="417743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3E6A03-F5AB-3389-308C-CF4670B62C4C}"/>
              </a:ext>
            </a:extLst>
          </p:cNvPr>
          <p:cNvSpPr>
            <a:spLocks noGrp="1"/>
          </p:cNvSpPr>
          <p:nvPr>
            <p:ph type="title"/>
          </p:nvPr>
        </p:nvSpPr>
        <p:spPr>
          <a:xfrm>
            <a:off x="1019175" y="180000"/>
            <a:ext cx="10153650" cy="540000"/>
          </a:xfrm>
        </p:spPr>
        <p:txBody>
          <a:bodyPr/>
          <a:lstStyle/>
          <a:p>
            <a:r>
              <a:rPr lang="en-US" dirty="0"/>
              <a:t>Security Objectives</a:t>
            </a:r>
          </a:p>
        </p:txBody>
      </p:sp>
      <p:sp>
        <p:nvSpPr>
          <p:cNvPr id="3" name="Foliennummernplatzhalter 2">
            <a:extLst>
              <a:ext uri="{FF2B5EF4-FFF2-40B4-BE49-F238E27FC236}">
                <a16:creationId xmlns:a16="http://schemas.microsoft.com/office/drawing/2014/main" id="{E767A75F-A942-868F-D87F-CDA7671F2D7B}"/>
              </a:ext>
            </a:extLst>
          </p:cNvPr>
          <p:cNvSpPr>
            <a:spLocks noGrp="1"/>
          </p:cNvSpPr>
          <p:nvPr>
            <p:ph type="sldNum" sz="quarter" idx="11"/>
          </p:nvPr>
        </p:nvSpPr>
        <p:spPr>
          <a:xfrm>
            <a:off x="189761" y="6426001"/>
            <a:ext cx="547688" cy="251999"/>
          </a:xfrm>
        </p:spPr>
        <p:txBody>
          <a:bodyPr/>
          <a:lstStyle/>
          <a:p>
            <a:fld id="{52689698-0BB7-BE4D-A8C0-0C9B085F3959}" type="slidenum">
              <a:rPr lang="en-US" smtClean="0"/>
              <a:pPr/>
              <a:t>9</a:t>
            </a:fld>
            <a:endParaRPr lang="en-US" dirty="0"/>
          </a:p>
        </p:txBody>
      </p:sp>
      <p:grpSp>
        <p:nvGrpSpPr>
          <p:cNvPr id="26" name="Group 25">
            <a:extLst>
              <a:ext uri="{FF2B5EF4-FFF2-40B4-BE49-F238E27FC236}">
                <a16:creationId xmlns:a16="http://schemas.microsoft.com/office/drawing/2014/main" id="{B08852D8-BD60-1941-A4CF-DD83F28417B9}"/>
              </a:ext>
            </a:extLst>
          </p:cNvPr>
          <p:cNvGrpSpPr/>
          <p:nvPr/>
        </p:nvGrpSpPr>
        <p:grpSpPr>
          <a:xfrm>
            <a:off x="1429609" y="3471841"/>
            <a:ext cx="4655940" cy="3030948"/>
            <a:chOff x="1265646" y="3310217"/>
            <a:chExt cx="4655940" cy="3030948"/>
          </a:xfrm>
        </p:grpSpPr>
        <p:pic>
          <p:nvPicPr>
            <p:cNvPr id="9" name="Picture 8">
              <a:extLst>
                <a:ext uri="{FF2B5EF4-FFF2-40B4-BE49-F238E27FC236}">
                  <a16:creationId xmlns:a16="http://schemas.microsoft.com/office/drawing/2014/main" id="{814DF4AE-73EC-424F-9F5F-EAA9D76A1018}"/>
                </a:ext>
              </a:extLst>
            </p:cNvPr>
            <p:cNvPicPr>
              <a:picLocks noChangeAspect="1"/>
            </p:cNvPicPr>
            <p:nvPr/>
          </p:nvPicPr>
          <p:blipFill>
            <a:blip r:embed="rId3"/>
            <a:stretch>
              <a:fillRect/>
            </a:stretch>
          </p:blipFill>
          <p:spPr>
            <a:xfrm>
              <a:off x="2283736" y="3310217"/>
              <a:ext cx="2484738" cy="2484738"/>
            </a:xfrm>
            <a:prstGeom prst="rect">
              <a:avLst/>
            </a:prstGeom>
          </p:spPr>
        </p:pic>
        <p:sp>
          <p:nvSpPr>
            <p:cNvPr id="29" name="Text Placeholder 4">
              <a:extLst>
                <a:ext uri="{FF2B5EF4-FFF2-40B4-BE49-F238E27FC236}">
                  <a16:creationId xmlns:a16="http://schemas.microsoft.com/office/drawing/2014/main" id="{AE468BDA-523F-7A40-8434-17A47ED423C5}"/>
                </a:ext>
              </a:extLst>
            </p:cNvPr>
            <p:cNvSpPr txBox="1">
              <a:spLocks/>
            </p:cNvSpPr>
            <p:nvPr/>
          </p:nvSpPr>
          <p:spPr>
            <a:xfrm>
              <a:off x="1265646" y="5676176"/>
              <a:ext cx="4655940" cy="664989"/>
            </a:xfrm>
            <a:prstGeom prst="rect">
              <a:avLst/>
            </a:prstGeom>
          </p:spPr>
          <p:txBody>
            <a:bodyPr vert="horz" lIns="91440" tIns="45720" rIns="91440" bIns="45720" rtlCol="0">
              <a:normAutofit lnSpcReduction="10000"/>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SO3: Prevent blocking the main loop</a:t>
              </a:r>
            </a:p>
          </p:txBody>
        </p:sp>
      </p:grpSp>
      <p:grpSp>
        <p:nvGrpSpPr>
          <p:cNvPr id="27" name="Group 26">
            <a:extLst>
              <a:ext uri="{FF2B5EF4-FFF2-40B4-BE49-F238E27FC236}">
                <a16:creationId xmlns:a16="http://schemas.microsoft.com/office/drawing/2014/main" id="{5F6A797F-DA94-D24E-B7F7-C1D7DCEA37D0}"/>
              </a:ext>
            </a:extLst>
          </p:cNvPr>
          <p:cNvGrpSpPr/>
          <p:nvPr/>
        </p:nvGrpSpPr>
        <p:grpSpPr>
          <a:xfrm>
            <a:off x="6860347" y="3628150"/>
            <a:ext cx="3902044" cy="2866854"/>
            <a:chOff x="6696383" y="3323839"/>
            <a:chExt cx="3902044" cy="2866854"/>
          </a:xfrm>
        </p:grpSpPr>
        <p:pic>
          <p:nvPicPr>
            <p:cNvPr id="11" name="Picture 10">
              <a:extLst>
                <a:ext uri="{FF2B5EF4-FFF2-40B4-BE49-F238E27FC236}">
                  <a16:creationId xmlns:a16="http://schemas.microsoft.com/office/drawing/2014/main" id="{BFEBC36A-3398-0745-AE94-5395A546F600}"/>
                </a:ext>
              </a:extLst>
            </p:cNvPr>
            <p:cNvPicPr>
              <a:picLocks noChangeAspect="1"/>
            </p:cNvPicPr>
            <p:nvPr/>
          </p:nvPicPr>
          <p:blipFill>
            <a:blip r:embed="rId4"/>
            <a:stretch>
              <a:fillRect/>
            </a:stretch>
          </p:blipFill>
          <p:spPr>
            <a:xfrm>
              <a:off x="7574632" y="3323839"/>
              <a:ext cx="2248998" cy="2543396"/>
            </a:xfrm>
            <a:prstGeom prst="rect">
              <a:avLst/>
            </a:prstGeom>
          </p:spPr>
        </p:pic>
        <p:sp>
          <p:nvSpPr>
            <p:cNvPr id="30" name="Text Placeholder 4">
              <a:extLst>
                <a:ext uri="{FF2B5EF4-FFF2-40B4-BE49-F238E27FC236}">
                  <a16:creationId xmlns:a16="http://schemas.microsoft.com/office/drawing/2014/main" id="{60A2EEFC-A1B2-3D46-B6CB-6AB848D82195}"/>
                </a:ext>
              </a:extLst>
            </p:cNvPr>
            <p:cNvSpPr txBox="1">
              <a:spLocks/>
            </p:cNvSpPr>
            <p:nvPr/>
          </p:nvSpPr>
          <p:spPr>
            <a:xfrm>
              <a:off x="6696383" y="5808576"/>
              <a:ext cx="3902044" cy="382117"/>
            </a:xfrm>
            <a:prstGeom prst="rect">
              <a:avLst/>
            </a:prstGeom>
          </p:spPr>
          <p:txBody>
            <a:bodyPr vert="horz" lIns="91440" tIns="45720" rIns="91440" bIns="45720" rtlCol="0">
              <a:normAutofit fontScale="85000" lnSpcReduction="10000"/>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SO4: Prevent host process crash</a:t>
              </a:r>
            </a:p>
          </p:txBody>
        </p:sp>
      </p:grpSp>
      <p:grpSp>
        <p:nvGrpSpPr>
          <p:cNvPr id="33" name="Group 32">
            <a:extLst>
              <a:ext uri="{FF2B5EF4-FFF2-40B4-BE49-F238E27FC236}">
                <a16:creationId xmlns:a16="http://schemas.microsoft.com/office/drawing/2014/main" id="{01B5587C-D072-1245-B281-BFD44AB82A0A}"/>
              </a:ext>
            </a:extLst>
          </p:cNvPr>
          <p:cNvGrpSpPr/>
          <p:nvPr/>
        </p:nvGrpSpPr>
        <p:grpSpPr>
          <a:xfrm>
            <a:off x="1736392" y="434140"/>
            <a:ext cx="3902044" cy="3194010"/>
            <a:chOff x="1642594" y="351445"/>
            <a:chExt cx="3902044" cy="3194010"/>
          </a:xfrm>
        </p:grpSpPr>
        <p:pic>
          <p:nvPicPr>
            <p:cNvPr id="32" name="Picture 31">
              <a:extLst>
                <a:ext uri="{FF2B5EF4-FFF2-40B4-BE49-F238E27FC236}">
                  <a16:creationId xmlns:a16="http://schemas.microsoft.com/office/drawing/2014/main" id="{FB4A1A32-68A4-ED42-B9D2-252D9B77923B}"/>
                </a:ext>
              </a:extLst>
            </p:cNvPr>
            <p:cNvPicPr>
              <a:picLocks noChangeAspect="1"/>
            </p:cNvPicPr>
            <p:nvPr/>
          </p:nvPicPr>
          <p:blipFill>
            <a:blip r:embed="rId5"/>
            <a:stretch>
              <a:fillRect/>
            </a:stretch>
          </p:blipFill>
          <p:spPr>
            <a:xfrm>
              <a:off x="1929100" y="351445"/>
              <a:ext cx="3194010" cy="3194010"/>
            </a:xfrm>
            <a:prstGeom prst="rect">
              <a:avLst/>
            </a:prstGeom>
          </p:spPr>
        </p:pic>
        <p:sp>
          <p:nvSpPr>
            <p:cNvPr id="43" name="Text Placeholder 4">
              <a:extLst>
                <a:ext uri="{FF2B5EF4-FFF2-40B4-BE49-F238E27FC236}">
                  <a16:creationId xmlns:a16="http://schemas.microsoft.com/office/drawing/2014/main" id="{922FF318-5A6B-0346-81FA-53FFB51773E2}"/>
                </a:ext>
              </a:extLst>
            </p:cNvPr>
            <p:cNvSpPr txBox="1">
              <a:spLocks/>
            </p:cNvSpPr>
            <p:nvPr/>
          </p:nvSpPr>
          <p:spPr>
            <a:xfrm>
              <a:off x="1642594" y="3007029"/>
              <a:ext cx="3902044" cy="382117"/>
            </a:xfrm>
            <a:prstGeom prst="rect">
              <a:avLst/>
            </a:prstGeom>
          </p:spPr>
          <p:txBody>
            <a:bodyPr vert="horz" lIns="91440" tIns="45720" rIns="91440" bIns="45720" rtlCol="0">
              <a:normAutofit fontScale="85000" lnSpcReduction="10000"/>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SO1: Prevent read/write outside</a:t>
              </a:r>
            </a:p>
          </p:txBody>
        </p:sp>
      </p:grpSp>
      <p:grpSp>
        <p:nvGrpSpPr>
          <p:cNvPr id="49" name="Group 48">
            <a:extLst>
              <a:ext uri="{FF2B5EF4-FFF2-40B4-BE49-F238E27FC236}">
                <a16:creationId xmlns:a16="http://schemas.microsoft.com/office/drawing/2014/main" id="{4B6C00EE-ABAA-514E-B4C8-A078B3360FF2}"/>
              </a:ext>
            </a:extLst>
          </p:cNvPr>
          <p:cNvGrpSpPr/>
          <p:nvPr/>
        </p:nvGrpSpPr>
        <p:grpSpPr>
          <a:xfrm>
            <a:off x="6166385" y="526062"/>
            <a:ext cx="5289966" cy="2855879"/>
            <a:chOff x="6111678" y="624089"/>
            <a:chExt cx="5289966" cy="2855879"/>
          </a:xfrm>
        </p:grpSpPr>
        <p:sp>
          <p:nvSpPr>
            <p:cNvPr id="21" name="Text Placeholder 4">
              <a:extLst>
                <a:ext uri="{FF2B5EF4-FFF2-40B4-BE49-F238E27FC236}">
                  <a16:creationId xmlns:a16="http://schemas.microsoft.com/office/drawing/2014/main" id="{B138228F-6E64-BB43-B39B-AB16210BD79C}"/>
                </a:ext>
              </a:extLst>
            </p:cNvPr>
            <p:cNvSpPr txBox="1">
              <a:spLocks/>
            </p:cNvSpPr>
            <p:nvPr/>
          </p:nvSpPr>
          <p:spPr>
            <a:xfrm>
              <a:off x="6111678" y="3097851"/>
              <a:ext cx="5289966" cy="382117"/>
            </a:xfrm>
            <a:prstGeom prst="rect">
              <a:avLst/>
            </a:prstGeom>
          </p:spPr>
          <p:txBody>
            <a:bodyPr vert="horz" lIns="91440" tIns="45720" rIns="91440" bIns="45720" rtlCol="0">
              <a:noAutofit/>
            </a:bodyPr>
            <a:lst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900" dirty="0"/>
                <a:t>SO2: Restrict accessing privileged operations</a:t>
              </a:r>
            </a:p>
          </p:txBody>
        </p:sp>
        <p:pic>
          <p:nvPicPr>
            <p:cNvPr id="48" name="Picture 47">
              <a:extLst>
                <a:ext uri="{FF2B5EF4-FFF2-40B4-BE49-F238E27FC236}">
                  <a16:creationId xmlns:a16="http://schemas.microsoft.com/office/drawing/2014/main" id="{F219E75A-E7F6-F348-9FC9-337FDA86DA68}"/>
                </a:ext>
              </a:extLst>
            </p:cNvPr>
            <p:cNvPicPr>
              <a:picLocks noChangeAspect="1"/>
            </p:cNvPicPr>
            <p:nvPr/>
          </p:nvPicPr>
          <p:blipFill>
            <a:blip r:embed="rId6"/>
            <a:stretch>
              <a:fillRect/>
            </a:stretch>
          </p:blipFill>
          <p:spPr>
            <a:xfrm>
              <a:off x="7375230" y="624089"/>
              <a:ext cx="2768823" cy="2768823"/>
            </a:xfrm>
            <a:prstGeom prst="rect">
              <a:avLst/>
            </a:prstGeom>
          </p:spPr>
        </p:pic>
      </p:grpSp>
    </p:spTree>
    <p:extLst>
      <p:ext uri="{BB962C8B-B14F-4D97-AF65-F5344CB8AC3E}">
        <p14:creationId xmlns:p14="http://schemas.microsoft.com/office/powerpoint/2010/main" val="132434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Master - light">
  <a:themeElements>
    <a:clrScheme name="CISPA Colors">
      <a:dk1>
        <a:srgbClr val="2B2B2B"/>
      </a:dk1>
      <a:lt1>
        <a:srgbClr val="FFFFFE"/>
      </a:lt1>
      <a:dk2>
        <a:srgbClr val="99D7E7"/>
      </a:dk2>
      <a:lt2>
        <a:srgbClr val="D5ECF6"/>
      </a:lt2>
      <a:accent1>
        <a:srgbClr val="002864"/>
      </a:accent1>
      <a:accent2>
        <a:srgbClr val="018DCA"/>
      </a:accent2>
      <a:accent3>
        <a:srgbClr val="EB3300"/>
      </a:accent3>
      <a:accent4>
        <a:srgbClr val="008040"/>
      </a:accent4>
      <a:accent5>
        <a:srgbClr val="FFC600"/>
      </a:accent5>
      <a:accent6>
        <a:srgbClr val="FF7F32"/>
      </a:accent6>
      <a:hlink>
        <a:srgbClr val="009CC4"/>
      </a:hlink>
      <a:folHlink>
        <a:srgbClr val="009C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2000" b="0" i="0" dirty="0" err="1" smtClean="0">
            <a:solidFill>
              <a:schemeClr val="tx1"/>
            </a:solidFill>
            <a:latin typeface="Montserrat" pitchFamily="2" charset="7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b="0" i="0" dirty="0" err="1" smtClean="0">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aster - dark">
  <a:themeElements>
    <a:clrScheme name="CISPA Colors">
      <a:dk1>
        <a:srgbClr val="2B2B2B"/>
      </a:dk1>
      <a:lt1>
        <a:srgbClr val="FFFFFF"/>
      </a:lt1>
      <a:dk2>
        <a:srgbClr val="99D7E7"/>
      </a:dk2>
      <a:lt2>
        <a:srgbClr val="D5ECF6"/>
      </a:lt2>
      <a:accent1>
        <a:srgbClr val="002864"/>
      </a:accent1>
      <a:accent2>
        <a:srgbClr val="018DCA"/>
      </a:accent2>
      <a:accent3>
        <a:srgbClr val="EB3300"/>
      </a:accent3>
      <a:accent4>
        <a:srgbClr val="008040"/>
      </a:accent4>
      <a:accent5>
        <a:srgbClr val="FFC600"/>
      </a:accent5>
      <a:accent6>
        <a:srgbClr val="FF7F32"/>
      </a:accent6>
      <a:hlink>
        <a:srgbClr val="009CC4"/>
      </a:hlink>
      <a:folHlink>
        <a:srgbClr val="009C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2000" b="0" i="0" dirty="0" err="1" smtClean="0">
            <a:solidFill>
              <a:schemeClr val="tx1"/>
            </a:solidFill>
            <a:latin typeface="Montserrat" pitchFamily="2" charset="7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b="0" i="0" dirty="0" err="1" smtClean="0">
            <a:solidFill>
              <a:schemeClr val="bg1"/>
            </a:solidFill>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13998</TotalTime>
  <Words>3730</Words>
  <Application>Microsoft Macintosh PowerPoint</Application>
  <PresentationFormat>Widescreen</PresentationFormat>
  <Paragraphs>371</Paragraphs>
  <Slides>32</Slides>
  <Notes>28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Calibri</vt:lpstr>
      <vt:lpstr>Open Sans</vt:lpstr>
      <vt:lpstr>Symbol</vt:lpstr>
      <vt:lpstr>Calibri Light</vt:lpstr>
      <vt:lpstr>Montserrat ExtraBold</vt:lpstr>
      <vt:lpstr>Montserrat Medium</vt:lpstr>
      <vt:lpstr>Arial</vt:lpstr>
      <vt:lpstr>Montserrat</vt:lpstr>
      <vt:lpstr>Consolas</vt:lpstr>
      <vt:lpstr>2_Master - light</vt:lpstr>
      <vt:lpstr>3_Master - dark</vt:lpstr>
      <vt:lpstr>Drilling Deep</vt:lpstr>
      <vt:lpstr>Security Isolation </vt:lpstr>
      <vt:lpstr>PowerPoint Presentation</vt:lpstr>
      <vt:lpstr>What is a Sandbox?</vt:lpstr>
      <vt:lpstr>What is a JavaScript Sandbox?</vt:lpstr>
      <vt:lpstr>Motivation</vt:lpstr>
      <vt:lpstr>PowerPoint Presentation</vt:lpstr>
      <vt:lpstr>Study of Isolation Solutions for JavaScript</vt:lpstr>
      <vt:lpstr>Security Objectives</vt:lpstr>
      <vt:lpstr>Study of Isolation Solutions for JavaScript )Cont.(</vt:lpstr>
      <vt:lpstr>Threats to Language-Based Sandbox</vt:lpstr>
      <vt:lpstr>SANDDRILLER</vt:lpstr>
      <vt:lpstr>Methodology </vt:lpstr>
      <vt:lpstr>Seed corpus</vt:lpstr>
      <vt:lpstr>Instrumentation</vt:lpstr>
      <vt:lpstr>Variants Generation</vt:lpstr>
      <vt:lpstr>Variants Generation</vt:lpstr>
      <vt:lpstr>Sandbox runner</vt:lpstr>
      <vt:lpstr>Oracle Checks</vt:lpstr>
      <vt:lpstr>Oracle Checks </vt:lpstr>
      <vt:lpstr>Sandbox Runner Cont. </vt:lpstr>
      <vt:lpstr>Experimental Setup</vt:lpstr>
      <vt:lpstr>Experimental Setup</vt:lpstr>
      <vt:lpstr>Quantitative Results</vt:lpstr>
      <vt:lpstr>Quantitative Results Cont.</vt:lpstr>
      <vt:lpstr>Qualitative Analysis: CVE-2021-23449</vt:lpstr>
      <vt:lpstr>Qualitative Analysis Cont.: CVE-2021-23594</vt:lpstr>
      <vt:lpstr>Conclusions</vt:lpstr>
      <vt:lpstr>Exploit Minimization: Delta Debugging</vt:lpstr>
      <vt:lpstr>Seed corpus</vt:lpstr>
      <vt:lpstr>Sandbox runner</vt:lpstr>
      <vt:lpstr>Quantitative Results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CISPA Presentation</dc:title>
  <dc:subject/>
  <dc:creator>CISPA</dc:creator>
  <cp:keywords/>
  <dc:description/>
  <cp:lastModifiedBy>Abdullah Hamdan</cp:lastModifiedBy>
  <cp:revision>315</cp:revision>
  <cp:lastPrinted>2023-07-27T13:21:19Z</cp:lastPrinted>
  <dcterms:created xsi:type="dcterms:W3CDTF">2022-01-04T09:49:29Z</dcterms:created>
  <dcterms:modified xsi:type="dcterms:W3CDTF">2025-02-11T23:10:15Z</dcterms:modified>
  <cp:category/>
</cp:coreProperties>
</file>